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notesSlides/notesSlide2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6" r:id="rId4"/>
    <p:sldId id="264" r:id="rId5"/>
    <p:sldId id="265" r:id="rId6"/>
    <p:sldId id="262" r:id="rId7"/>
    <p:sldId id="263" r:id="rId8"/>
    <p:sldId id="260" r:id="rId9"/>
    <p:sldId id="261" r:id="rId10"/>
    <p:sldId id="271" r:id="rId11"/>
    <p:sldId id="274" r:id="rId12"/>
    <p:sldId id="272" r:id="rId13"/>
    <p:sldId id="273" r:id="rId14"/>
    <p:sldId id="267" r:id="rId15"/>
    <p:sldId id="268" r:id="rId16"/>
    <p:sldId id="269" r:id="rId17"/>
    <p:sldId id="270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7C18E-F61B-4B10-A91D-4FAAFCB0D598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F57E-A044-44D8-8D80-41C73DEB0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5F57E-A044-44D8-8D80-41C73DEB0D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5F57E-A044-44D8-8D80-41C73DEB0D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E6E-7149-27AE-C1CF-CFFE616D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1159A-757E-3925-E017-8020F845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6545-582F-78E2-8121-DC185797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AB4D-D600-DD48-C55E-E688069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EE83-9DEA-E0E7-EC69-B419F515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0079-0F55-28F6-54B8-8A7D4725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BE860-97CC-652F-05AC-A2E499E2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1960-9B76-3D6E-3A4F-AC22799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3850-EEA0-873D-3B7E-2D583C29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1F71-D49F-5849-FA74-350712E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A0852-4672-51F1-7B36-7C045FC94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7E74-5979-6DA2-68A0-E6B86755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4E6B-E58C-C9A4-BB1B-A561893D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E0AD-FFA8-1F89-4DC3-6B9DF4C7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21A0-029F-AA27-8AE3-9C4F5DC6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60DF-B0D7-1B67-2002-FE93D9C3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C948-4DB2-45FF-31B0-E8A0054E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17C1-B43C-479C-18FA-05985F0F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1A94-857D-823D-0B8B-FFD7C9BC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593A-4AEE-030C-36B9-1F5C7EDD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991D-4297-874F-C912-5723A19C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0FA5-FECD-A845-41D8-1C344161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9FD6-D87B-90D2-5961-439AEE0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A234-1A67-3861-8395-DCBAAC8E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5867-54FB-0397-1FCA-41174331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6A7D-6D19-3950-63FA-15DA74B3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3B5-8C35-C649-4F8E-9DC44C310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F300-08B9-43D7-F151-E6801D25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291F-12BC-4C00-B62B-FE401E58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7364-D707-55D0-6E62-6EE6F5B2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6332D-3C61-83A9-E898-2CD0077F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CBE4-DC0C-6C28-8909-6C0775B5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AEBD-CD67-0682-9D7E-E1E5CF42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4C9F-8E3D-5EED-E0A6-6EFC97CE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8BCED-C12F-8B4D-37A8-2E6A3D22E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9C87B-12F4-24E9-0AEA-F4372A27B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6CA24-1B47-53DA-CE36-D3F41467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D63A-5848-F9C4-470E-9594897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B78-9E99-A26F-1507-9DA9C165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F96-9FA9-92E0-C96E-0A1857F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5376-5C65-00A0-6E55-4FB3870D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559A-40B3-46DB-A9D3-2E014DC0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DDC40-C722-8D07-F892-8152CFED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C9E3-1FE5-17C9-1F11-2BFC5DBE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8B29F-4291-A475-1B8E-A313A736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61C4-838A-0EC9-9E4B-809A495D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2F76-E16B-B0DE-9D09-81C1EC0D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E93F-30FA-AE4B-14B6-98696073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778DD-0774-5F71-6D9F-954C80CC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205C0-9944-2FC9-EABC-D12C9464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AA655-1300-7F3E-4023-B4E3DB11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8040-5747-7705-1740-05E81802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4D3B-B9B2-1C6B-E1D9-9FB79E24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42F34-26A7-A51C-7A78-8176A162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1E640-6421-6EAB-975D-0F05EC4B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B61E-64DC-33A2-368B-062D0FC4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2783-F136-AB60-DFDD-C2BB790D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A880-82F9-300F-8BD2-1BEEA849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983F2-FBE6-FEC9-0953-ED999FE8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6BFF-E49C-7A91-19BC-ED95CD67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2F-0B87-4B53-365B-63C290C1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C286D-BA92-4C58-9FCA-DA4F0D11D4F5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D8CC-EE74-E6B1-34DF-E6E8A50B7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DF95-B291-A34C-861D-2595977E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B952D-CF42-4886-AA92-895DB623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6EC1D3-E20B-A8E5-AB39-9B62B4F7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167" y="142277"/>
            <a:ext cx="5291666" cy="28971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341DAD-CE45-7CE6-3794-C624EBB3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166" y="3429000"/>
            <a:ext cx="5291667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3228A3E-2A4B-5F1A-1D85-9EC0008B2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813911"/>
                  </p:ext>
                </p:extLst>
              </p:nvPr>
            </p:nvGraphicFramePr>
            <p:xfrm>
              <a:off x="307427" y="189186"/>
              <a:ext cx="11611303" cy="64796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3228A3E-2A4B-5F1A-1D85-9EC0008B28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27" y="189186"/>
                <a:ext cx="11611303" cy="6479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57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B7876-690E-3CE3-3366-8547A28C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485"/>
            <a:ext cx="12192000" cy="64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4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2F61EB6-D53B-AF94-738C-EB979C3A43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399771"/>
                  </p:ext>
                </p:extLst>
              </p:nvPr>
            </p:nvGraphicFramePr>
            <p:xfrm>
              <a:off x="346841" y="197069"/>
              <a:ext cx="11422118" cy="64796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2F61EB6-D53B-AF94-738C-EB979C3A43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41" y="197069"/>
                <a:ext cx="11422118" cy="6479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72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C19C756E-744A-442F-F995-CDA0BAED9B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110239"/>
                  </p:ext>
                </p:extLst>
              </p:nvPr>
            </p:nvGraphicFramePr>
            <p:xfrm>
              <a:off x="275897" y="275897"/>
              <a:ext cx="11579772" cy="63456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C19C756E-744A-442F-F995-CDA0BAED9B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897" y="275897"/>
                <a:ext cx="11579772" cy="63456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73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2A4BF-4A20-5045-CC9F-F0608821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10" y="1464376"/>
            <a:ext cx="6276536" cy="5028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CD998F-1DAE-FCEA-AB14-13B48262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 number K is positive</a:t>
            </a:r>
          </a:p>
        </p:txBody>
      </p:sp>
    </p:spTree>
    <p:extLst>
      <p:ext uri="{BB962C8B-B14F-4D97-AF65-F5344CB8AC3E}">
        <p14:creationId xmlns:p14="http://schemas.microsoft.com/office/powerpoint/2010/main" val="357553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BEDEF-6FF7-4DEA-F16F-A687BACF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62" y="1342996"/>
            <a:ext cx="6471475" cy="51498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FEC84A-C615-E134-3129-CC6E8958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 number K is negative</a:t>
            </a:r>
          </a:p>
        </p:txBody>
      </p:sp>
    </p:spTree>
    <p:extLst>
      <p:ext uri="{BB962C8B-B14F-4D97-AF65-F5344CB8AC3E}">
        <p14:creationId xmlns:p14="http://schemas.microsoft.com/office/powerpoint/2010/main" val="239702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8009AA-B0A5-4D34-140F-4505D9B3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9052"/>
            <a:ext cx="5291666" cy="339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45645-4779-C3D0-D514-432D6AE9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815042"/>
            <a:ext cx="5291667" cy="32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46A5ED-0EEB-ED4D-4BE4-C1FEBBDB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5" y="930166"/>
            <a:ext cx="9662986" cy="49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0BEE7-E7AD-0B7A-01E2-2F27F490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1" y="922284"/>
            <a:ext cx="9803944" cy="49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2CC46-CE6B-C4A3-5731-4FC793BA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" y="370491"/>
            <a:ext cx="10949272" cy="55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6B52A-1534-3BB9-8EC9-47CF4C65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Cube and the Outer surface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60AC2F-EED2-0F33-0F97-6C25D191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All the elements are </a:t>
            </a:r>
            <a:r>
              <a:rPr lang="en-US" sz="1800" dirty="0" err="1"/>
              <a:t>trias</a:t>
            </a:r>
            <a:endParaRPr lang="en-US" sz="1800" dirty="0"/>
          </a:p>
          <a:p>
            <a:r>
              <a:rPr lang="en-US" sz="1800" dirty="0"/>
              <a:t>Cube is 100*100*100 (mm)</a:t>
            </a:r>
          </a:p>
          <a:p>
            <a:r>
              <a:rPr lang="en-US" sz="1800" dirty="0"/>
              <a:t>Cube element size: 10mm</a:t>
            </a:r>
          </a:p>
          <a:p>
            <a:r>
              <a:rPr lang="en-US" sz="1800" dirty="0"/>
              <a:t>Outer sphere element size: 25mm</a:t>
            </a:r>
          </a:p>
          <a:p>
            <a:r>
              <a:rPr lang="en-US" sz="1800" dirty="0"/>
              <a:t>Radius of outer sphere is 200mm from </a:t>
            </a:r>
            <a:r>
              <a:rPr lang="en-US" sz="1800" dirty="0" err="1"/>
              <a:t>centre</a:t>
            </a:r>
            <a:r>
              <a:rPr lang="en-US" sz="1800" dirty="0"/>
              <a:t> of cube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elements per wavelength corresponding to highest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1000 Hz ----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343.55mm(lambda)----57 mm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With 25mm, frequencies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upto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2000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can be calculated</a:t>
            </a:r>
          </a:p>
          <a:p>
            <a:r>
              <a:rPr lang="en-US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Cavity Radius should be 1/4</a:t>
            </a:r>
            <a:r>
              <a:rPr lang="en-US" sz="1800" baseline="30000" dirty="0">
                <a:solidFill>
                  <a:srgbClr val="000000"/>
                </a:solidFill>
                <a:latin typeface="Aptos Narrow" panose="020B0004020202020204" pitchFamily="34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of wavelength corresponding to lowest </a:t>
            </a:r>
            <a:r>
              <a:rPr lang="en-US" sz="18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freq</a:t>
            </a:r>
            <a:r>
              <a:rPr lang="en-US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: 500 </a:t>
            </a:r>
            <a:r>
              <a:rPr lang="en-US" sz="18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hz</a:t>
            </a:r>
            <a:r>
              <a:rPr lang="en-US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----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687.11(lambda)</a:t>
            </a:r>
            <a:r>
              <a:rPr lang="en-US" sz="1200" dirty="0"/>
              <a:t>----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171.7795 mm</a:t>
            </a:r>
            <a:r>
              <a:rPr lang="en-US" sz="1200" dirty="0"/>
              <a:t> 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73DAA-FAC0-705A-F721-1B8EC814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94214"/>
            <a:ext cx="6440424" cy="48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1D470-3D48-65F7-49C2-DA03DB23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613969"/>
            <a:ext cx="6325483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E31BB35-9378-501C-063E-13F9F4D56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408308"/>
                  </p:ext>
                </p:extLst>
              </p:nvPr>
            </p:nvGraphicFramePr>
            <p:xfrm>
              <a:off x="254875" y="204951"/>
              <a:ext cx="11682249" cy="64480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E31BB35-9378-501C-063E-13F9F4D560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75" y="204951"/>
                <a:ext cx="11682249" cy="6448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13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5579D05-1D32-DE31-C1B0-32B7CFFAAB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364278"/>
                  </p:ext>
                </p:extLst>
              </p:nvPr>
            </p:nvGraphicFramePr>
            <p:xfrm>
              <a:off x="168165" y="122182"/>
              <a:ext cx="11855669" cy="661363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5579D05-1D32-DE31-C1B0-32B7CFFAA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65" y="122182"/>
                <a:ext cx="11855669" cy="6613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5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B2F1166-AD6B-7BE2-7BD5-1412FCC86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374109"/>
                  </p:ext>
                </p:extLst>
              </p:nvPr>
            </p:nvGraphicFramePr>
            <p:xfrm>
              <a:off x="329762" y="98534"/>
              <a:ext cx="11532475" cy="66609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B2F1166-AD6B-7BE2-7BD5-1412FCC86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2" y="98534"/>
                <a:ext cx="11532475" cy="6660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18AB419-EFE1-860A-AF33-9EBC4831A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716558"/>
                  </p:ext>
                </p:extLst>
              </p:nvPr>
            </p:nvGraphicFramePr>
            <p:xfrm>
              <a:off x="317938" y="181304"/>
              <a:ext cx="11556124" cy="64953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18AB419-EFE1-860A-AF33-9EBC4831A1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938" y="181304"/>
                <a:ext cx="11556124" cy="64953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50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572E15B-C66B-2725-FC61-B5CB0D24AB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744117"/>
                  </p:ext>
                </p:extLst>
              </p:nvPr>
            </p:nvGraphicFramePr>
            <p:xfrm>
              <a:off x="260131" y="133021"/>
              <a:ext cx="11671738" cy="65919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572E15B-C66B-2725-FC61-B5CB0D24AB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31" y="133021"/>
                <a:ext cx="11671738" cy="6591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7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54B17B2-FD90-2FAA-5942-7424661A0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881216"/>
                  </p:ext>
                </p:extLst>
              </p:nvPr>
            </p:nvGraphicFramePr>
            <p:xfrm>
              <a:off x="552451" y="200026"/>
              <a:ext cx="10848974" cy="62198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54B17B2-FD90-2FAA-5942-7424661A05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51" y="200026"/>
                <a:ext cx="10848974" cy="62198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1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B80B1D5E-A248-4387-8971-EF50279F46E1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 26 of outer sphere Across Frequencies.html&quot;,&quot;values&quot;:{},&quot;data&quot;:{&quot;uri&quot;:&quot;psetty97.github.io/cube-plotly-graphs/Pressure at the node 26 of outer sphere Across Frequencies.html&quot;},&quot;secure&quot;:false}],&quot;name&quot;:&quot;psetty97.github.io/cube-plotly-graphs/Pressure at the node 26 of outer sphere Across Frequenci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F4203A3-746B-4795-A44D-2F933C79D5A1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 416 of outer sphere Across Frequencies.html&quot;,&quot;values&quot;:{},&quot;data&quot;:{&quot;uri&quot;:&quot;psetty97.github.io/cube-plotly-graphs/Pressure at the node 416 of outer sphere Across Frequencies.html&quot;},&quot;secure&quot;:false}],&quot;name&quot;:&quot;psetty97.github.io/cube-plotly-graphs/Pressure at the node 416 of outer sphere Across Frequenci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16992C1-97AA-4563-8D22-3C35DDF38127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 344 of outer sphere Across Frequencies.html&quot;,&quot;values&quot;:{},&quot;data&quot;:{&quot;uri&quot;:&quot;psetty97.github.io/cube-plotly-graphs/Pressure at the node 344 of outer sphere Across Frequencies.html&quot;},&quot;secure&quot;:false}],&quot;name&quot;:&quot;psetty97.github.io/cube-plotly-graphs/Pressure at the node 344 of outer sphere Across Frequenci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26C2B0A-6534-49DA-89E1-8C62E66180C5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 606 of outer sphere Across Frequencies.html&quot;,&quot;values&quot;:{},&quot;data&quot;:{&quot;uri&quot;:&quot;psetty97.github.io/cube-plotly-graphs/Pressure at the node 606 of outer sphere Across Frequencies.html&quot;},&quot;secure&quot;:false}],&quot;name&quot;:&quot;psetty97.github.io/cube-plotly-graphs/Pressure at the node 606 of outer sphere Across Frequenci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9910BF1-A64C-47B0-9817-FAFB254FCE64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s of outer sphere at 500 hz.html&quot;,&quot;values&quot;:{},&quot;data&quot;:{&quot;uri&quot;:&quot;psetty97.github.io/cube-plotly-graphs/Pressure at the Nodes of outer sphere at 500 hz.html&quot;},&quot;secure&quot;:false}],&quot;name&quot;:&quot;psetty97.github.io/cube-plotly-graphs/Pressure at the Nodes of outer sphere at 500 hz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329DC006-D073-481D-A928-4B414F139E28}">
  <we:reference id="wa104295828" version="1.10.0.0" store="en-US" storeType="OMEX"/>
  <we:alternateReferences>
    <we:reference id="wa104295828" version="1.10.0.0" store="en-US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s of outer sphere at 730 hz.html&quot;,&quot;values&quot;:{},&quot;data&quot;:{&quot;uri&quot;:&quot;psetty97.github.io/cube-plotly-graphs/Pressure at the Nodes of outer sphere at 730 hz.html&quot;},&quot;secure&quot;:false}],&quot;name&quot;:&quot;psetty97.github.io/cube-plotly-graphs/Pressure at the Nodes of outer sphere at 730 hz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9AD6BE6E-B709-4C14-AD1F-F6E4C3B1B45E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 at the Nodes of outer sphere at 1000 hz.html&quot;,&quot;values&quot;:{},&quot;data&quot;:{&quot;uri&quot;:&quot;psetty97.github.io/cube-plotly-graphs/Pressure at the Nodes of outer sphere at 1000 hz.html&quot;},&quot;secure&quot;:false}],&quot;name&quot;:&quot;psetty97.github.io/cube-plotly-graphs/Pressure at the Nodes of outer sphere at 1000 hz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8460C5F9-0DDB-4D3B-A683-BF60BBA3F30A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(pa) along the line passing through the middle of the cube through the z axis at 500 hz.html&quot;,&quot;values&quot;:{},&quot;data&quot;:{&quot;uri&quot;:&quot;psetty97.github.io/cube-plotly-graphs/Pressure(pa) along the line passing through the middle of the cube through the z axis at 500 hz.html&quot;},&quot;secure&quot;:false}],&quot;name&quot;:&quot;psetty97.github.io/cube-plotly-graphs/Pressure(pa) along the line passing through the middle of the cube through the z axis at 500 hz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6059EB-86E7-48DD-A179-BDC765E83DD3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setty97.github.io/cube-plotly-graphs/Pressure(SPL DB) along the line passing through the middle of the cube through the z axis at 500 hz.html&quot;,&quot;values&quot;:{},&quot;data&quot;:{&quot;uri&quot;:&quot;psetty97.github.io/cube-plotly-graphs/Pressure(SPL DB) along the line passing through the middle of the cube through the z axis at 500 hz.html&quot;},&quot;secure&quot;:false}],&quot;name&quot;:&quot;psetty97.github.io/cube-plotly-graphs/Pressure(SPL DB) along the line passing through the middle of the cube through the z axis at 500 hz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Calibri</vt:lpstr>
      <vt:lpstr>Office Theme</vt:lpstr>
      <vt:lpstr>PowerPoint Presentation</vt:lpstr>
      <vt:lpstr>Cube and the Outer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 number K is positive</vt:lpstr>
      <vt:lpstr>Wave number K is negative</vt:lpstr>
      <vt:lpstr>PowerPoint Presentation</vt:lpstr>
      <vt:lpstr>PowerPoint Presentation</vt:lpstr>
      <vt:lpstr>PowerPoint Presentation</vt:lpstr>
      <vt:lpstr>PowerPoint Presentation</vt:lpstr>
    </vt:vector>
  </TitlesOfParts>
  <Company>Wölfel Engineering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Setty, Prashanth</dc:creator>
  <cp:lastModifiedBy>Setty, Prashanth</cp:lastModifiedBy>
  <cp:revision>25</cp:revision>
  <dcterms:created xsi:type="dcterms:W3CDTF">2024-08-08T13:41:20Z</dcterms:created>
  <dcterms:modified xsi:type="dcterms:W3CDTF">2024-11-27T15:50:14Z</dcterms:modified>
</cp:coreProperties>
</file>