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80" r:id="rId9"/>
    <p:sldId id="265" r:id="rId10"/>
    <p:sldId id="266" r:id="rId11"/>
    <p:sldId id="267" r:id="rId12"/>
    <p:sldId id="281"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B32554-4352-4C5F-97ED-49EF600C10AE}" v="3" dt="2021-08-28T04:59:04.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p:cViewPr>
        <p:scale>
          <a:sx n="100" d="100"/>
          <a:sy n="100" d="100"/>
        </p:scale>
        <p:origin x="284" y="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영상" userId="154a2108-b49e-4927-939c-e21e0361144b" providerId="ADAL" clId="{73B32554-4352-4C5F-97ED-49EF600C10AE}"/>
    <pc:docChg chg="undo custSel addSld delSld modSld">
      <pc:chgData name="김영상" userId="154a2108-b49e-4927-939c-e21e0361144b" providerId="ADAL" clId="{73B32554-4352-4C5F-97ED-49EF600C10AE}" dt="2021-08-28T05:11:07.874" v="1487" actId="1076"/>
      <pc:docMkLst>
        <pc:docMk/>
      </pc:docMkLst>
      <pc:sldChg chg="modSp mod">
        <pc:chgData name="김영상" userId="154a2108-b49e-4927-939c-e21e0361144b" providerId="ADAL" clId="{73B32554-4352-4C5F-97ED-49EF600C10AE}" dt="2021-08-28T04:11:42.954" v="510" actId="2711"/>
        <pc:sldMkLst>
          <pc:docMk/>
          <pc:sldMk cId="446730595" sldId="257"/>
        </pc:sldMkLst>
        <pc:spChg chg="mod">
          <ac:chgData name="김영상" userId="154a2108-b49e-4927-939c-e21e0361144b" providerId="ADAL" clId="{73B32554-4352-4C5F-97ED-49EF600C10AE}" dt="2021-08-28T04:11:14.650" v="506" actId="20577"/>
          <ac:spMkLst>
            <pc:docMk/>
            <pc:sldMk cId="446730595" sldId="257"/>
            <ac:spMk id="2" creationId="{5E5F80F1-FBA9-46DA-BFB0-3E4F26C4E86E}"/>
          </ac:spMkLst>
        </pc:spChg>
        <pc:spChg chg="mod">
          <ac:chgData name="김영상" userId="154a2108-b49e-4927-939c-e21e0361144b" providerId="ADAL" clId="{73B32554-4352-4C5F-97ED-49EF600C10AE}" dt="2021-08-28T04:11:42.954" v="510" actId="2711"/>
          <ac:spMkLst>
            <pc:docMk/>
            <pc:sldMk cId="446730595" sldId="257"/>
            <ac:spMk id="3" creationId="{D95EAE59-EB12-4C19-9D05-809FE4B98FFE}"/>
          </ac:spMkLst>
        </pc:spChg>
      </pc:sldChg>
      <pc:sldChg chg="modSp new mod">
        <pc:chgData name="김영상" userId="154a2108-b49e-4927-939c-e21e0361144b" providerId="ADAL" clId="{73B32554-4352-4C5F-97ED-49EF600C10AE}" dt="2021-08-28T04:15:17.321" v="576" actId="20577"/>
        <pc:sldMkLst>
          <pc:docMk/>
          <pc:sldMk cId="3813316627" sldId="258"/>
        </pc:sldMkLst>
        <pc:spChg chg="mod">
          <ac:chgData name="김영상" userId="154a2108-b49e-4927-939c-e21e0361144b" providerId="ADAL" clId="{73B32554-4352-4C5F-97ED-49EF600C10AE}" dt="2021-08-28T04:12:20.700" v="532" actId="20577"/>
          <ac:spMkLst>
            <pc:docMk/>
            <pc:sldMk cId="3813316627" sldId="258"/>
            <ac:spMk id="2" creationId="{4F6B008A-6F05-419C-86F8-9B812F527896}"/>
          </ac:spMkLst>
        </pc:spChg>
        <pc:spChg chg="mod">
          <ac:chgData name="김영상" userId="154a2108-b49e-4927-939c-e21e0361144b" providerId="ADAL" clId="{73B32554-4352-4C5F-97ED-49EF600C10AE}" dt="2021-08-28T04:15:17.321" v="576" actId="20577"/>
          <ac:spMkLst>
            <pc:docMk/>
            <pc:sldMk cId="3813316627" sldId="258"/>
            <ac:spMk id="3" creationId="{A6D4A67F-C605-4043-BF9F-B2FAAD25598D}"/>
          </ac:spMkLst>
        </pc:spChg>
      </pc:sldChg>
      <pc:sldChg chg="modSp new mod">
        <pc:chgData name="김영상" userId="154a2108-b49e-4927-939c-e21e0361144b" providerId="ADAL" clId="{73B32554-4352-4C5F-97ED-49EF600C10AE}" dt="2021-08-28T04:49:40.504" v="1325" actId="404"/>
        <pc:sldMkLst>
          <pc:docMk/>
          <pc:sldMk cId="3010227914" sldId="259"/>
        </pc:sldMkLst>
        <pc:spChg chg="mod">
          <ac:chgData name="김영상" userId="154a2108-b49e-4927-939c-e21e0361144b" providerId="ADAL" clId="{73B32554-4352-4C5F-97ED-49EF600C10AE}" dt="2021-08-28T04:33:06.775" v="1054" actId="404"/>
          <ac:spMkLst>
            <pc:docMk/>
            <pc:sldMk cId="3010227914" sldId="259"/>
            <ac:spMk id="2" creationId="{239977D2-4394-4BD0-9DE3-9567B6179583}"/>
          </ac:spMkLst>
        </pc:spChg>
        <pc:spChg chg="mod">
          <ac:chgData name="김영상" userId="154a2108-b49e-4927-939c-e21e0361144b" providerId="ADAL" clId="{73B32554-4352-4C5F-97ED-49EF600C10AE}" dt="2021-08-28T04:49:40.504" v="1325" actId="404"/>
          <ac:spMkLst>
            <pc:docMk/>
            <pc:sldMk cId="3010227914" sldId="259"/>
            <ac:spMk id="3" creationId="{72DA0545-80DA-4C62-B39D-56616DE38CB6}"/>
          </ac:spMkLst>
        </pc:spChg>
      </pc:sldChg>
      <pc:sldChg chg="modSp new del mod">
        <pc:chgData name="김영상" userId="154a2108-b49e-4927-939c-e21e0361144b" providerId="ADAL" clId="{73B32554-4352-4C5F-97ED-49EF600C10AE}" dt="2021-08-28T04:52:37.472" v="1438" actId="47"/>
        <pc:sldMkLst>
          <pc:docMk/>
          <pc:sldMk cId="2849355704" sldId="260"/>
        </pc:sldMkLst>
        <pc:spChg chg="mod">
          <ac:chgData name="김영상" userId="154a2108-b49e-4927-939c-e21e0361144b" providerId="ADAL" clId="{73B32554-4352-4C5F-97ED-49EF600C10AE}" dt="2021-08-28T04:16:25.882" v="628" actId="20577"/>
          <ac:spMkLst>
            <pc:docMk/>
            <pc:sldMk cId="2849355704" sldId="260"/>
            <ac:spMk id="2" creationId="{08CDBBCF-3FA1-4F43-94D1-B81823B1820B}"/>
          </ac:spMkLst>
        </pc:spChg>
      </pc:sldChg>
      <pc:sldChg chg="modSp new del mod">
        <pc:chgData name="김영상" userId="154a2108-b49e-4927-939c-e21e0361144b" providerId="ADAL" clId="{73B32554-4352-4C5F-97ED-49EF600C10AE}" dt="2021-08-28T04:52:38.380" v="1439" actId="47"/>
        <pc:sldMkLst>
          <pc:docMk/>
          <pc:sldMk cId="2233786538" sldId="261"/>
        </pc:sldMkLst>
        <pc:spChg chg="mod">
          <ac:chgData name="김영상" userId="154a2108-b49e-4927-939c-e21e0361144b" providerId="ADAL" clId="{73B32554-4352-4C5F-97ED-49EF600C10AE}" dt="2021-08-28T04:16:46.355" v="664" actId="20577"/>
          <ac:spMkLst>
            <pc:docMk/>
            <pc:sldMk cId="2233786538" sldId="261"/>
            <ac:spMk id="2" creationId="{950255FE-EF3C-4403-975D-F236F119A2CB}"/>
          </ac:spMkLst>
        </pc:spChg>
      </pc:sldChg>
      <pc:sldChg chg="modSp new del mod">
        <pc:chgData name="김영상" userId="154a2108-b49e-4927-939c-e21e0361144b" providerId="ADAL" clId="{73B32554-4352-4C5F-97ED-49EF600C10AE}" dt="2021-08-28T04:52:39.200" v="1440" actId="47"/>
        <pc:sldMkLst>
          <pc:docMk/>
          <pc:sldMk cId="211508987" sldId="262"/>
        </pc:sldMkLst>
        <pc:spChg chg="mod">
          <ac:chgData name="김영상" userId="154a2108-b49e-4927-939c-e21e0361144b" providerId="ADAL" clId="{73B32554-4352-4C5F-97ED-49EF600C10AE}" dt="2021-08-28T04:20:35.974" v="690" actId="20577"/>
          <ac:spMkLst>
            <pc:docMk/>
            <pc:sldMk cId="211508987" sldId="262"/>
            <ac:spMk id="2" creationId="{D5F60F3A-94C5-433A-A344-F0FBF40B39F6}"/>
          </ac:spMkLst>
        </pc:spChg>
      </pc:sldChg>
      <pc:sldChg chg="modSp new del mod">
        <pc:chgData name="김영상" userId="154a2108-b49e-4927-939c-e21e0361144b" providerId="ADAL" clId="{73B32554-4352-4C5F-97ED-49EF600C10AE}" dt="2021-08-28T04:52:40.932" v="1441" actId="47"/>
        <pc:sldMkLst>
          <pc:docMk/>
          <pc:sldMk cId="3892692019" sldId="263"/>
        </pc:sldMkLst>
        <pc:spChg chg="mod">
          <ac:chgData name="김영상" userId="154a2108-b49e-4927-939c-e21e0361144b" providerId="ADAL" clId="{73B32554-4352-4C5F-97ED-49EF600C10AE}" dt="2021-08-28T04:20:51.876" v="714" actId="20577"/>
          <ac:spMkLst>
            <pc:docMk/>
            <pc:sldMk cId="3892692019" sldId="263"/>
            <ac:spMk id="2" creationId="{8AA30356-2EAD-41F6-BB0D-BF433A00A79D}"/>
          </ac:spMkLst>
        </pc:spChg>
      </pc:sldChg>
      <pc:sldChg chg="modSp new del mod">
        <pc:chgData name="김영상" userId="154a2108-b49e-4927-939c-e21e0361144b" providerId="ADAL" clId="{73B32554-4352-4C5F-97ED-49EF600C10AE}" dt="2021-08-28T04:52:41.766" v="1442" actId="47"/>
        <pc:sldMkLst>
          <pc:docMk/>
          <pc:sldMk cId="2201477407" sldId="264"/>
        </pc:sldMkLst>
        <pc:spChg chg="mod">
          <ac:chgData name="김영상" userId="154a2108-b49e-4927-939c-e21e0361144b" providerId="ADAL" clId="{73B32554-4352-4C5F-97ED-49EF600C10AE}" dt="2021-08-28T04:21:16.653" v="765" actId="404"/>
          <ac:spMkLst>
            <pc:docMk/>
            <pc:sldMk cId="2201477407" sldId="264"/>
            <ac:spMk id="2" creationId="{9F16EA98-67FB-453C-9FFC-04EE72594564}"/>
          </ac:spMkLst>
        </pc:spChg>
      </pc:sldChg>
      <pc:sldChg chg="modSp new mod">
        <pc:chgData name="김영상" userId="154a2108-b49e-4927-939c-e21e0361144b" providerId="ADAL" clId="{73B32554-4352-4C5F-97ED-49EF600C10AE}" dt="2021-08-28T04:54:58.895" v="1455" actId="20577"/>
        <pc:sldMkLst>
          <pc:docMk/>
          <pc:sldMk cId="955999339" sldId="265"/>
        </pc:sldMkLst>
        <pc:spChg chg="mod">
          <ac:chgData name="김영상" userId="154a2108-b49e-4927-939c-e21e0361144b" providerId="ADAL" clId="{73B32554-4352-4C5F-97ED-49EF600C10AE}" dt="2021-08-28T04:21:35.743" v="795" actId="20577"/>
          <ac:spMkLst>
            <pc:docMk/>
            <pc:sldMk cId="955999339" sldId="265"/>
            <ac:spMk id="2" creationId="{7A4894D1-9716-4CDC-8912-A972EFA1162D}"/>
          </ac:spMkLst>
        </pc:spChg>
        <pc:spChg chg="mod">
          <ac:chgData name="김영상" userId="154a2108-b49e-4927-939c-e21e0361144b" providerId="ADAL" clId="{73B32554-4352-4C5F-97ED-49EF600C10AE}" dt="2021-08-28T04:54:58.895" v="1455" actId="20577"/>
          <ac:spMkLst>
            <pc:docMk/>
            <pc:sldMk cId="955999339" sldId="265"/>
            <ac:spMk id="3" creationId="{895B3A98-8631-402A-A3B3-465009754C16}"/>
          </ac:spMkLst>
        </pc:spChg>
      </pc:sldChg>
      <pc:sldChg chg="addSp delSp modSp new mod">
        <pc:chgData name="김영상" userId="154a2108-b49e-4927-939c-e21e0361144b" providerId="ADAL" clId="{73B32554-4352-4C5F-97ED-49EF600C10AE}" dt="2021-08-28T05:00:17.539" v="1473"/>
        <pc:sldMkLst>
          <pc:docMk/>
          <pc:sldMk cId="3858780419" sldId="266"/>
        </pc:sldMkLst>
        <pc:spChg chg="mod">
          <ac:chgData name="김영상" userId="154a2108-b49e-4927-939c-e21e0361144b" providerId="ADAL" clId="{73B32554-4352-4C5F-97ED-49EF600C10AE}" dt="2021-08-28T04:21:59.930" v="812" actId="20577"/>
          <ac:spMkLst>
            <pc:docMk/>
            <pc:sldMk cId="3858780419" sldId="266"/>
            <ac:spMk id="2" creationId="{42508F68-70B8-40BB-BEBE-EAB421D525C9}"/>
          </ac:spMkLst>
        </pc:spChg>
        <pc:spChg chg="del">
          <ac:chgData name="김영상" userId="154a2108-b49e-4927-939c-e21e0361144b" providerId="ADAL" clId="{73B32554-4352-4C5F-97ED-49EF600C10AE}" dt="2021-08-28T04:22:37.173" v="813" actId="22"/>
          <ac:spMkLst>
            <pc:docMk/>
            <pc:sldMk cId="3858780419" sldId="266"/>
            <ac:spMk id="3" creationId="{97B58CC4-12D8-4607-8C29-2F532F9875CF}"/>
          </ac:spMkLst>
        </pc:spChg>
        <pc:spChg chg="add mod">
          <ac:chgData name="김영상" userId="154a2108-b49e-4927-939c-e21e0361144b" providerId="ADAL" clId="{73B32554-4352-4C5F-97ED-49EF600C10AE}" dt="2021-08-28T05:00:17.539" v="1473"/>
          <ac:spMkLst>
            <pc:docMk/>
            <pc:sldMk cId="3858780419" sldId="266"/>
            <ac:spMk id="10" creationId="{A148A797-51DD-4C58-BA20-285CBAF5166C}"/>
          </ac:spMkLst>
        </pc:spChg>
        <pc:picChg chg="add del mod ord">
          <ac:chgData name="김영상" userId="154a2108-b49e-4927-939c-e21e0361144b" providerId="ADAL" clId="{73B32554-4352-4C5F-97ED-49EF600C10AE}" dt="2021-08-28T04:59:03.204" v="1462" actId="21"/>
          <ac:picMkLst>
            <pc:docMk/>
            <pc:sldMk cId="3858780419" sldId="266"/>
            <ac:picMk id="5" creationId="{2D0141AA-DA3A-41CC-943F-D343AAB01F5E}"/>
          </ac:picMkLst>
        </pc:picChg>
        <pc:picChg chg="add del mod">
          <ac:chgData name="김영상" userId="154a2108-b49e-4927-939c-e21e0361144b" providerId="ADAL" clId="{73B32554-4352-4C5F-97ED-49EF600C10AE}" dt="2021-08-28T04:23:05.710" v="821" actId="478"/>
          <ac:picMkLst>
            <pc:docMk/>
            <pc:sldMk cId="3858780419" sldId="266"/>
            <ac:picMk id="7" creationId="{E5FA1648-1F38-45BC-9BC4-35D9CFFB0B57}"/>
          </ac:picMkLst>
        </pc:picChg>
        <pc:picChg chg="add mod">
          <ac:chgData name="김영상" userId="154a2108-b49e-4927-939c-e21e0361144b" providerId="ADAL" clId="{73B32554-4352-4C5F-97ED-49EF600C10AE}" dt="2021-08-28T04:22:55.831" v="819"/>
          <ac:picMkLst>
            <pc:docMk/>
            <pc:sldMk cId="3858780419" sldId="266"/>
            <ac:picMk id="8" creationId="{F70091CB-CBAC-43E9-BD33-F7AAC14C0F8F}"/>
          </ac:picMkLst>
        </pc:picChg>
      </pc:sldChg>
      <pc:sldChg chg="addSp delSp modSp add mod">
        <pc:chgData name="김영상" userId="154a2108-b49e-4927-939c-e21e0361144b" providerId="ADAL" clId="{73B32554-4352-4C5F-97ED-49EF600C10AE}" dt="2021-08-28T05:04:40.866" v="1481" actId="1076"/>
        <pc:sldMkLst>
          <pc:docMk/>
          <pc:sldMk cId="3752009146" sldId="267"/>
        </pc:sldMkLst>
        <pc:spChg chg="mod">
          <ac:chgData name="김영상" userId="154a2108-b49e-4927-939c-e21e0361144b" providerId="ADAL" clId="{73B32554-4352-4C5F-97ED-49EF600C10AE}" dt="2021-08-28T04:24:09.958" v="893" actId="20577"/>
          <ac:spMkLst>
            <pc:docMk/>
            <pc:sldMk cId="3752009146" sldId="267"/>
            <ac:spMk id="2" creationId="{42508F68-70B8-40BB-BEBE-EAB421D525C9}"/>
          </ac:spMkLst>
        </pc:spChg>
        <pc:spChg chg="add del mod">
          <ac:chgData name="김영상" userId="154a2108-b49e-4927-939c-e21e0361144b" providerId="ADAL" clId="{73B32554-4352-4C5F-97ED-49EF600C10AE}" dt="2021-08-28T04:23:18.540" v="824" actId="478"/>
          <ac:spMkLst>
            <pc:docMk/>
            <pc:sldMk cId="3752009146" sldId="267"/>
            <ac:spMk id="4" creationId="{2FC9CAE7-DCF4-40BF-95C4-EDCA1E479E99}"/>
          </ac:spMkLst>
        </pc:spChg>
        <pc:spChg chg="add mod">
          <ac:chgData name="김영상" userId="154a2108-b49e-4927-939c-e21e0361144b" providerId="ADAL" clId="{73B32554-4352-4C5F-97ED-49EF600C10AE}" dt="2021-08-28T05:04:40.866" v="1481" actId="1076"/>
          <ac:spMkLst>
            <pc:docMk/>
            <pc:sldMk cId="3752009146" sldId="267"/>
            <ac:spMk id="9" creationId="{5D75A0E0-BF62-4945-92D4-8507E8BA830A}"/>
          </ac:spMkLst>
        </pc:spChg>
        <pc:picChg chg="del">
          <ac:chgData name="김영상" userId="154a2108-b49e-4927-939c-e21e0361144b" providerId="ADAL" clId="{73B32554-4352-4C5F-97ED-49EF600C10AE}" dt="2021-08-28T04:23:07.347" v="822" actId="478"/>
          <ac:picMkLst>
            <pc:docMk/>
            <pc:sldMk cId="3752009146" sldId="267"/>
            <ac:picMk id="5" creationId="{2D0141AA-DA3A-41CC-943F-D343AAB01F5E}"/>
          </ac:picMkLst>
        </pc:picChg>
        <pc:picChg chg="del mod">
          <ac:chgData name="김영상" userId="154a2108-b49e-4927-939c-e21e0361144b" providerId="ADAL" clId="{73B32554-4352-4C5F-97ED-49EF600C10AE}" dt="2021-08-28T04:59:01.753" v="1461" actId="478"/>
          <ac:picMkLst>
            <pc:docMk/>
            <pc:sldMk cId="3752009146" sldId="267"/>
            <ac:picMk id="7" creationId="{E5FA1648-1F38-45BC-9BC4-35D9CFFB0B57}"/>
          </ac:picMkLst>
        </pc:picChg>
        <pc:picChg chg="add mod">
          <ac:chgData name="김영상" userId="154a2108-b49e-4927-939c-e21e0361144b" providerId="ADAL" clId="{73B32554-4352-4C5F-97ED-49EF600C10AE}" dt="2021-08-28T05:00:37.085" v="1477" actId="1076"/>
          <ac:picMkLst>
            <pc:docMk/>
            <pc:sldMk cId="3752009146" sldId="267"/>
            <ac:picMk id="8" creationId="{D1799486-BFCC-45D4-922C-D6B6714CBB2A}"/>
          </ac:picMkLst>
        </pc:picChg>
      </pc:sldChg>
      <pc:sldChg chg="modSp new mod">
        <pc:chgData name="김영상" userId="154a2108-b49e-4927-939c-e21e0361144b" providerId="ADAL" clId="{73B32554-4352-4C5F-97ED-49EF600C10AE}" dt="2021-08-28T04:24:05.100" v="888" actId="20577"/>
        <pc:sldMkLst>
          <pc:docMk/>
          <pc:sldMk cId="2453897595" sldId="268"/>
        </pc:sldMkLst>
        <pc:spChg chg="mod">
          <ac:chgData name="김영상" userId="154a2108-b49e-4927-939c-e21e0361144b" providerId="ADAL" clId="{73B32554-4352-4C5F-97ED-49EF600C10AE}" dt="2021-08-28T04:24:05.100" v="888" actId="20577"/>
          <ac:spMkLst>
            <pc:docMk/>
            <pc:sldMk cId="2453897595" sldId="268"/>
            <ac:spMk id="2" creationId="{7CB9BE30-013F-45B9-AEFD-3814D4598CCB}"/>
          </ac:spMkLst>
        </pc:spChg>
      </pc:sldChg>
      <pc:sldChg chg="modSp new mod">
        <pc:chgData name="김영상" userId="154a2108-b49e-4927-939c-e21e0361144b" providerId="ADAL" clId="{73B32554-4352-4C5F-97ED-49EF600C10AE}" dt="2021-08-28T04:24:31.206" v="909" actId="20577"/>
        <pc:sldMkLst>
          <pc:docMk/>
          <pc:sldMk cId="3587710002" sldId="269"/>
        </pc:sldMkLst>
        <pc:spChg chg="mod">
          <ac:chgData name="김영상" userId="154a2108-b49e-4927-939c-e21e0361144b" providerId="ADAL" clId="{73B32554-4352-4C5F-97ED-49EF600C10AE}" dt="2021-08-28T04:24:31.206" v="909" actId="20577"/>
          <ac:spMkLst>
            <pc:docMk/>
            <pc:sldMk cId="3587710002" sldId="269"/>
            <ac:spMk id="2" creationId="{35BB8F28-17B1-47A7-8BF8-37A44F94E9D8}"/>
          </ac:spMkLst>
        </pc:spChg>
      </pc:sldChg>
      <pc:sldChg chg="modSp new mod">
        <pc:chgData name="김영상" userId="154a2108-b49e-4927-939c-e21e0361144b" providerId="ADAL" clId="{73B32554-4352-4C5F-97ED-49EF600C10AE}" dt="2021-08-28T04:27:22.962" v="964" actId="20577"/>
        <pc:sldMkLst>
          <pc:docMk/>
          <pc:sldMk cId="63069257" sldId="270"/>
        </pc:sldMkLst>
        <pc:spChg chg="mod">
          <ac:chgData name="김영상" userId="154a2108-b49e-4927-939c-e21e0361144b" providerId="ADAL" clId="{73B32554-4352-4C5F-97ED-49EF600C10AE}" dt="2021-08-28T04:27:22.962" v="964" actId="20577"/>
          <ac:spMkLst>
            <pc:docMk/>
            <pc:sldMk cId="63069257" sldId="270"/>
            <ac:spMk id="2" creationId="{C18CF784-5CDA-4393-BF60-F6891CDC308F}"/>
          </ac:spMkLst>
        </pc:spChg>
      </pc:sldChg>
      <pc:sldChg chg="modSp new mod">
        <pc:chgData name="김영상" userId="154a2108-b49e-4927-939c-e21e0361144b" providerId="ADAL" clId="{73B32554-4352-4C5F-97ED-49EF600C10AE}" dt="2021-08-28T04:24:56.086" v="920"/>
        <pc:sldMkLst>
          <pc:docMk/>
          <pc:sldMk cId="484548520" sldId="271"/>
        </pc:sldMkLst>
        <pc:spChg chg="mod">
          <ac:chgData name="김영상" userId="154a2108-b49e-4927-939c-e21e0361144b" providerId="ADAL" clId="{73B32554-4352-4C5F-97ED-49EF600C10AE}" dt="2021-08-28T04:24:56.086" v="920"/>
          <ac:spMkLst>
            <pc:docMk/>
            <pc:sldMk cId="484548520" sldId="271"/>
            <ac:spMk id="2" creationId="{9005785A-EB6B-4CD4-AF27-25E8FD2592F7}"/>
          </ac:spMkLst>
        </pc:spChg>
      </pc:sldChg>
      <pc:sldChg chg="modSp new mod">
        <pc:chgData name="김영상" userId="154a2108-b49e-4927-939c-e21e0361144b" providerId="ADAL" clId="{73B32554-4352-4C5F-97ED-49EF600C10AE}" dt="2021-08-28T04:29:00.901" v="983" actId="20577"/>
        <pc:sldMkLst>
          <pc:docMk/>
          <pc:sldMk cId="836032139" sldId="272"/>
        </pc:sldMkLst>
        <pc:spChg chg="mod">
          <ac:chgData name="김영상" userId="154a2108-b49e-4927-939c-e21e0361144b" providerId="ADAL" clId="{73B32554-4352-4C5F-97ED-49EF600C10AE}" dt="2021-08-28T04:29:00.901" v="983" actId="20577"/>
          <ac:spMkLst>
            <pc:docMk/>
            <pc:sldMk cId="836032139" sldId="272"/>
            <ac:spMk id="2" creationId="{DB2B9657-D843-4225-BCF5-98006F3CF780}"/>
          </ac:spMkLst>
        </pc:spChg>
      </pc:sldChg>
      <pc:sldChg chg="modSp new mod">
        <pc:chgData name="김영상" userId="154a2108-b49e-4927-939c-e21e0361144b" providerId="ADAL" clId="{73B32554-4352-4C5F-97ED-49EF600C10AE}" dt="2021-08-28T04:29:24.657" v="1011" actId="20577"/>
        <pc:sldMkLst>
          <pc:docMk/>
          <pc:sldMk cId="2328107436" sldId="273"/>
        </pc:sldMkLst>
        <pc:spChg chg="mod">
          <ac:chgData name="김영상" userId="154a2108-b49e-4927-939c-e21e0361144b" providerId="ADAL" clId="{73B32554-4352-4C5F-97ED-49EF600C10AE}" dt="2021-08-28T04:29:24.657" v="1011" actId="20577"/>
          <ac:spMkLst>
            <pc:docMk/>
            <pc:sldMk cId="2328107436" sldId="273"/>
            <ac:spMk id="2" creationId="{F4247ED7-2A06-4382-ACD0-70F0958F17FB}"/>
          </ac:spMkLst>
        </pc:spChg>
      </pc:sldChg>
      <pc:sldChg chg="modSp new mod">
        <pc:chgData name="김영상" userId="154a2108-b49e-4927-939c-e21e0361144b" providerId="ADAL" clId="{73B32554-4352-4C5F-97ED-49EF600C10AE}" dt="2021-08-28T04:30:10.006" v="1027" actId="403"/>
        <pc:sldMkLst>
          <pc:docMk/>
          <pc:sldMk cId="1279738630" sldId="274"/>
        </pc:sldMkLst>
        <pc:spChg chg="mod">
          <ac:chgData name="김영상" userId="154a2108-b49e-4927-939c-e21e0361144b" providerId="ADAL" clId="{73B32554-4352-4C5F-97ED-49EF600C10AE}" dt="2021-08-28T04:30:10.006" v="1027" actId="403"/>
          <ac:spMkLst>
            <pc:docMk/>
            <pc:sldMk cId="1279738630" sldId="274"/>
            <ac:spMk id="2" creationId="{AC808B32-2C9E-440D-AEF9-D9B518AC5859}"/>
          </ac:spMkLst>
        </pc:spChg>
      </pc:sldChg>
      <pc:sldChg chg="addSp delSp modSp new mod">
        <pc:chgData name="김영상" userId="154a2108-b49e-4927-939c-e21e0361144b" providerId="ADAL" clId="{73B32554-4352-4C5F-97ED-49EF600C10AE}" dt="2021-08-28T04:30:28.079" v="1031"/>
        <pc:sldMkLst>
          <pc:docMk/>
          <pc:sldMk cId="1551421778" sldId="275"/>
        </pc:sldMkLst>
        <pc:spChg chg="mod">
          <ac:chgData name="김영상" userId="154a2108-b49e-4927-939c-e21e0361144b" providerId="ADAL" clId="{73B32554-4352-4C5F-97ED-49EF600C10AE}" dt="2021-08-28T04:30:28.079" v="1031"/>
          <ac:spMkLst>
            <pc:docMk/>
            <pc:sldMk cId="1551421778" sldId="275"/>
            <ac:spMk id="2" creationId="{3D628D5A-05FA-489B-812B-AF393385F2A4}"/>
          </ac:spMkLst>
        </pc:spChg>
        <pc:spChg chg="add del">
          <ac:chgData name="김영상" userId="154a2108-b49e-4927-939c-e21e0361144b" providerId="ADAL" clId="{73B32554-4352-4C5F-97ED-49EF600C10AE}" dt="2021-08-28T04:30:27.453" v="1030" actId="22"/>
          <ac:spMkLst>
            <pc:docMk/>
            <pc:sldMk cId="1551421778" sldId="275"/>
            <ac:spMk id="5" creationId="{16224EFB-8A1E-41F7-93D3-6916EF08587E}"/>
          </ac:spMkLst>
        </pc:spChg>
      </pc:sldChg>
      <pc:sldChg chg="modSp new mod">
        <pc:chgData name="김영상" userId="154a2108-b49e-4927-939c-e21e0361144b" providerId="ADAL" clId="{73B32554-4352-4C5F-97ED-49EF600C10AE}" dt="2021-08-28T04:30:35.853" v="1033"/>
        <pc:sldMkLst>
          <pc:docMk/>
          <pc:sldMk cId="3952714397" sldId="276"/>
        </pc:sldMkLst>
        <pc:spChg chg="mod">
          <ac:chgData name="김영상" userId="154a2108-b49e-4927-939c-e21e0361144b" providerId="ADAL" clId="{73B32554-4352-4C5F-97ED-49EF600C10AE}" dt="2021-08-28T04:30:35.853" v="1033"/>
          <ac:spMkLst>
            <pc:docMk/>
            <pc:sldMk cId="3952714397" sldId="276"/>
            <ac:spMk id="2" creationId="{BE1EDDD1-58B6-4B01-9469-619BB61AB215}"/>
          </ac:spMkLst>
        </pc:spChg>
      </pc:sldChg>
      <pc:sldChg chg="modSp new mod">
        <pc:chgData name="김영상" userId="154a2108-b49e-4927-939c-e21e0361144b" providerId="ADAL" clId="{73B32554-4352-4C5F-97ED-49EF600C10AE}" dt="2021-08-28T04:30:44.780" v="1035"/>
        <pc:sldMkLst>
          <pc:docMk/>
          <pc:sldMk cId="2767633912" sldId="277"/>
        </pc:sldMkLst>
        <pc:spChg chg="mod">
          <ac:chgData name="김영상" userId="154a2108-b49e-4927-939c-e21e0361144b" providerId="ADAL" clId="{73B32554-4352-4C5F-97ED-49EF600C10AE}" dt="2021-08-28T04:30:44.780" v="1035"/>
          <ac:spMkLst>
            <pc:docMk/>
            <pc:sldMk cId="2767633912" sldId="277"/>
            <ac:spMk id="2" creationId="{52889F27-497A-4BEA-8420-EA7A592A347C}"/>
          </ac:spMkLst>
        </pc:spChg>
      </pc:sldChg>
      <pc:sldChg chg="modSp new mod">
        <pc:chgData name="김영상" userId="154a2108-b49e-4927-939c-e21e0361144b" providerId="ADAL" clId="{73B32554-4352-4C5F-97ED-49EF600C10AE}" dt="2021-08-28T04:30:55.674" v="1040" actId="403"/>
        <pc:sldMkLst>
          <pc:docMk/>
          <pc:sldMk cId="8762612" sldId="278"/>
        </pc:sldMkLst>
        <pc:spChg chg="mod">
          <ac:chgData name="김영상" userId="154a2108-b49e-4927-939c-e21e0361144b" providerId="ADAL" clId="{73B32554-4352-4C5F-97ED-49EF600C10AE}" dt="2021-08-28T04:30:55.674" v="1040" actId="403"/>
          <ac:spMkLst>
            <pc:docMk/>
            <pc:sldMk cId="8762612" sldId="278"/>
            <ac:spMk id="2" creationId="{0B32205C-0E07-4D44-AAFB-6AD5D922A4F6}"/>
          </ac:spMkLst>
        </pc:spChg>
      </pc:sldChg>
      <pc:sldChg chg="modSp new mod">
        <pc:chgData name="김영상" userId="154a2108-b49e-4927-939c-e21e0361144b" providerId="ADAL" clId="{73B32554-4352-4C5F-97ED-49EF600C10AE}" dt="2021-08-28T04:31:51.908" v="1051" actId="20577"/>
        <pc:sldMkLst>
          <pc:docMk/>
          <pc:sldMk cId="3469630017" sldId="279"/>
        </pc:sldMkLst>
        <pc:spChg chg="mod">
          <ac:chgData name="김영상" userId="154a2108-b49e-4927-939c-e21e0361144b" providerId="ADAL" clId="{73B32554-4352-4C5F-97ED-49EF600C10AE}" dt="2021-08-28T04:31:51.908" v="1051" actId="20577"/>
          <ac:spMkLst>
            <pc:docMk/>
            <pc:sldMk cId="3469630017" sldId="279"/>
            <ac:spMk id="2" creationId="{D7C4C7F2-1FD3-4EF4-A648-6D57CADEE989}"/>
          </ac:spMkLst>
        </pc:spChg>
      </pc:sldChg>
      <pc:sldChg chg="modSp add mod">
        <pc:chgData name="김영상" userId="154a2108-b49e-4927-939c-e21e0361144b" providerId="ADAL" clId="{73B32554-4352-4C5F-97ED-49EF600C10AE}" dt="2021-08-28T04:52:30.307" v="1437" actId="403"/>
        <pc:sldMkLst>
          <pc:docMk/>
          <pc:sldMk cId="2711421947" sldId="280"/>
        </pc:sldMkLst>
        <pc:spChg chg="mod">
          <ac:chgData name="김영상" userId="154a2108-b49e-4927-939c-e21e0361144b" providerId="ADAL" clId="{73B32554-4352-4C5F-97ED-49EF600C10AE}" dt="2021-08-28T04:33:09.314" v="1055" actId="404"/>
          <ac:spMkLst>
            <pc:docMk/>
            <pc:sldMk cId="2711421947" sldId="280"/>
            <ac:spMk id="2" creationId="{239977D2-4394-4BD0-9DE3-9567B6179583}"/>
          </ac:spMkLst>
        </pc:spChg>
        <pc:spChg chg="mod">
          <ac:chgData name="김영상" userId="154a2108-b49e-4927-939c-e21e0361144b" providerId="ADAL" clId="{73B32554-4352-4C5F-97ED-49EF600C10AE}" dt="2021-08-28T04:52:30.307" v="1437" actId="403"/>
          <ac:spMkLst>
            <pc:docMk/>
            <pc:sldMk cId="2711421947" sldId="280"/>
            <ac:spMk id="3" creationId="{72DA0545-80DA-4C62-B39D-56616DE38CB6}"/>
          </ac:spMkLst>
        </pc:spChg>
      </pc:sldChg>
      <pc:sldChg chg="addSp modSp add mod">
        <pc:chgData name="김영상" userId="154a2108-b49e-4927-939c-e21e0361144b" providerId="ADAL" clId="{73B32554-4352-4C5F-97ED-49EF600C10AE}" dt="2021-08-28T05:11:07.874" v="1487" actId="1076"/>
        <pc:sldMkLst>
          <pc:docMk/>
          <pc:sldMk cId="3829559048" sldId="281"/>
        </pc:sldMkLst>
        <pc:spChg chg="add mod">
          <ac:chgData name="김영상" userId="154a2108-b49e-4927-939c-e21e0361144b" providerId="ADAL" clId="{73B32554-4352-4C5F-97ED-49EF600C10AE}" dt="2021-08-28T05:08:08.974" v="1485" actId="1076"/>
          <ac:spMkLst>
            <pc:docMk/>
            <pc:sldMk cId="3829559048" sldId="281"/>
            <ac:spMk id="5" creationId="{694A7829-3AD8-42CB-9DB5-7955D3C57DE1}"/>
          </ac:spMkLst>
        </pc:spChg>
        <pc:spChg chg="add mod">
          <ac:chgData name="김영상" userId="154a2108-b49e-4927-939c-e21e0361144b" providerId="ADAL" clId="{73B32554-4352-4C5F-97ED-49EF600C10AE}" dt="2021-08-28T05:11:07.874" v="1487" actId="1076"/>
          <ac:spMkLst>
            <pc:docMk/>
            <pc:sldMk cId="3829559048" sldId="281"/>
            <ac:spMk id="8" creationId="{D80F313C-6925-49D2-AE5D-A729FBEEB3BB}"/>
          </ac:spMkLst>
        </pc:spChg>
        <pc:picChg chg="mod">
          <ac:chgData name="김영상" userId="154a2108-b49e-4927-939c-e21e0361144b" providerId="ADAL" clId="{73B32554-4352-4C5F-97ED-49EF600C10AE}" dt="2021-08-28T05:08:06.109" v="1483" actId="14100"/>
          <ac:picMkLst>
            <pc:docMk/>
            <pc:sldMk cId="3829559048" sldId="281"/>
            <ac:picMk id="7" creationId="{E5FA1648-1F38-45BC-9BC4-35D9CFFB0B5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F7EE0F-FDAD-4EE0-AB41-AF5993D60E8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078655C-2B8C-4991-BBB5-A7FAE5C4F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700117B-46BD-4BCE-9CAE-EA05AF88D64E}"/>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D0311F25-509B-4C96-8F84-0FB050E3DEE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F76A413-7CA6-4C6B-85F5-04CF94582124}"/>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3204410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7990F6-C41A-44D8-8A84-7B6D18A9A06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C808AF6-2B82-4401-BF3E-FF4A61EB7C3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03DD0A4-2FA2-42DA-A0E5-59850FD54C9B}"/>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3336D84C-3410-486F-8F64-66DE499D782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CC9A39F-B05E-4F46-B7A0-EA1C64E39E54}"/>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372090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1E75DCF-D2B9-4713-A4BB-D74FD7060DD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C06B5F2-8AE6-408C-B6AD-62C8BAC4C93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3453321-9ADD-4086-993D-879A3866AA8A}"/>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C6FE4181-7C0B-49EB-92A7-FFD533761E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B05A970-E272-4388-8816-0A1C99B5B21F}"/>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5737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2A9E71-0D71-46AD-BB87-A44318FC1B3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7465BA1-4105-45E5-8A07-2A490B57C55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28014A1-0FD2-49B8-BFEA-700EAB07302E}"/>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CEB5935D-1F28-433A-BBD4-0CF28F8808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46CDF25-12AE-4309-9604-455B05E98A8A}"/>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190630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CA1EB9-DEF1-4ADF-A5C5-D2F49EB181F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FF160A5-8EAD-4357-A714-2104930B1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87D3632-0AC1-416D-AB05-AC4C2337DBC8}"/>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A9DF8BC4-C1CB-44A6-9B55-733ED5E3466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F7C01FC-CBAA-46BB-9987-2AD6B0A6998F}"/>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10078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07FF99-1B92-49B3-92B6-9CC96759C5F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08933C5-517E-4171-A842-73949C857EDB}"/>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97254BA-FE19-446F-834D-D79A39D0520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4CB744B-F497-48BE-B552-D2610BF68AA8}"/>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6" name="바닥글 개체 틀 5">
            <a:extLst>
              <a:ext uri="{FF2B5EF4-FFF2-40B4-BE49-F238E27FC236}">
                <a16:creationId xmlns:a16="http://schemas.microsoft.com/office/drawing/2014/main" id="{2D5B2FE5-B9DB-4429-9631-1ED1E437899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AB67AB-6E20-4803-891C-19D5C9EDB847}"/>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114985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3BFA77-CEEC-45F6-9C6F-35EB7A5617B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DFD1105-1ED0-4187-888E-E922D8198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675FCF0-5F34-4926-9D74-AC1ECC22E88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BB606A7-6A6C-4E77-A609-E0F6D8B7D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3C49D27-CBCB-4AD3-8DEB-1F2F2922898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2538933-D0A0-4ACB-8DDC-92D752CA78AC}"/>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8" name="바닥글 개체 틀 7">
            <a:extLst>
              <a:ext uri="{FF2B5EF4-FFF2-40B4-BE49-F238E27FC236}">
                <a16:creationId xmlns:a16="http://schemas.microsoft.com/office/drawing/2014/main" id="{C5A179B8-ADD5-4C19-95DD-060EEB8FE35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3BCCDFC-A95A-4209-BC97-9BE28F9DF96C}"/>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210309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BA393C-CF74-452A-8DE8-BFA0851B1BD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E79A882-C07A-4C4B-ADF4-20EC09746A28}"/>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4" name="바닥글 개체 틀 3">
            <a:extLst>
              <a:ext uri="{FF2B5EF4-FFF2-40B4-BE49-F238E27FC236}">
                <a16:creationId xmlns:a16="http://schemas.microsoft.com/office/drawing/2014/main" id="{08C63FC0-4640-436E-91C1-83C428D6278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4605B57-FB82-4201-BA6A-74E7E2B23629}"/>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2333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8A25626-BCCD-4019-AB2E-4BA80779245C}"/>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3" name="바닥글 개체 틀 2">
            <a:extLst>
              <a:ext uri="{FF2B5EF4-FFF2-40B4-BE49-F238E27FC236}">
                <a16:creationId xmlns:a16="http://schemas.microsoft.com/office/drawing/2014/main" id="{0F5F1F2A-7AE2-49EF-B825-9621BA63E31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54305A6-CD40-402D-8FCB-D91810A0C296}"/>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200702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84344D-C89F-4905-A413-54BA38D4EB6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96AAA23-DDB3-4145-B433-3BAFD01961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F726DEF-CC49-4F83-9255-5ED758AB3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3681077-C4DF-4B86-B49B-8A5D2599FBE7}"/>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6" name="바닥글 개체 틀 5">
            <a:extLst>
              <a:ext uri="{FF2B5EF4-FFF2-40B4-BE49-F238E27FC236}">
                <a16:creationId xmlns:a16="http://schemas.microsoft.com/office/drawing/2014/main" id="{78F3A369-CFD5-4783-950D-398D88CBA7E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945B553-946F-4136-A902-55C2B1001A74}"/>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1193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926788-791D-48E2-8D72-7D0C73B792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F7AD969-9700-4845-BA0B-3822E00B6F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DA63086-C51B-4AB5-8C08-5DB802FCE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551FCB1-8007-48DD-A980-5494926B782F}"/>
              </a:ext>
            </a:extLst>
          </p:cNvPr>
          <p:cNvSpPr>
            <a:spLocks noGrp="1"/>
          </p:cNvSpPr>
          <p:nvPr>
            <p:ph type="dt" sz="half" idx="10"/>
          </p:nvPr>
        </p:nvSpPr>
        <p:spPr/>
        <p:txBody>
          <a:bodyPr/>
          <a:lstStyle/>
          <a:p>
            <a:fld id="{5738D6C6-7D2D-4DCD-8ECF-B1B5B4BCF645}" type="datetimeFigureOut">
              <a:rPr lang="ko-KR" altLang="en-US" smtClean="0"/>
              <a:t>2021-08-28</a:t>
            </a:fld>
            <a:endParaRPr lang="ko-KR" altLang="en-US"/>
          </a:p>
        </p:txBody>
      </p:sp>
      <p:sp>
        <p:nvSpPr>
          <p:cNvPr id="6" name="바닥글 개체 틀 5">
            <a:extLst>
              <a:ext uri="{FF2B5EF4-FFF2-40B4-BE49-F238E27FC236}">
                <a16:creationId xmlns:a16="http://schemas.microsoft.com/office/drawing/2014/main" id="{62A953D3-1DAF-47CC-8065-937370CF081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6AE585A-AD31-4E8D-B592-BA012BE7242C}"/>
              </a:ext>
            </a:extLst>
          </p:cNvPr>
          <p:cNvSpPr>
            <a:spLocks noGrp="1"/>
          </p:cNvSpPr>
          <p:nvPr>
            <p:ph type="sldNum" sz="quarter" idx="12"/>
          </p:nvPr>
        </p:nvSpPr>
        <p:spPr/>
        <p:txBody>
          <a:body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427917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66610C2-4548-4997-93EE-469D058A5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8269341-AB3F-4484-8FF0-09DA501A3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2AF8EA6-E5BB-4B5A-B671-EEB6F5C8B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8D6C6-7D2D-4DCD-8ECF-B1B5B4BCF645}"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2FF722EE-99CA-41C1-8116-98DADD687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58B3D3A-7583-4FE5-A04C-26A1C4BF2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49A7B-245A-4691-B6B8-CA5A9C86F2B7}" type="slidenum">
              <a:rPr lang="ko-KR" altLang="en-US" smtClean="0"/>
              <a:t>‹#›</a:t>
            </a:fld>
            <a:endParaRPr lang="ko-KR" altLang="en-US"/>
          </a:p>
        </p:txBody>
      </p:sp>
    </p:spTree>
    <p:extLst>
      <p:ext uri="{BB962C8B-B14F-4D97-AF65-F5344CB8AC3E}">
        <p14:creationId xmlns:p14="http://schemas.microsoft.com/office/powerpoint/2010/main" val="428329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52FE73-6670-478B-B3D3-2B515FA90C87}"/>
              </a:ext>
            </a:extLst>
          </p:cNvPr>
          <p:cNvSpPr>
            <a:spLocks noGrp="1"/>
          </p:cNvSpPr>
          <p:nvPr>
            <p:ph type="ctrTitle"/>
          </p:nvPr>
        </p:nvSpPr>
        <p:spPr/>
        <p:txBody>
          <a:bodyPr>
            <a:normAutofit/>
          </a:bodyPr>
          <a:lstStyle/>
          <a:p>
            <a:r>
              <a:rPr lang="en-US" altLang="ko-KR" sz="3600" dirty="0">
                <a:latin typeface="나눔명조 ExtraBold" panose="02020603020101020101" pitchFamily="18" charset="-127"/>
                <a:ea typeface="나눔명조 ExtraBold" panose="02020603020101020101" pitchFamily="18" charset="-127"/>
              </a:rPr>
              <a:t>Ch 4 :</a:t>
            </a:r>
            <a:br>
              <a:rPr lang="en-US" altLang="ko-KR" sz="3600" dirty="0">
                <a:latin typeface="나눔명조 ExtraBold" panose="02020603020101020101" pitchFamily="18" charset="-127"/>
                <a:ea typeface="나눔명조 ExtraBold" panose="02020603020101020101" pitchFamily="18" charset="-127"/>
              </a:rPr>
            </a:br>
            <a:r>
              <a:rPr lang="en-US" altLang="ko-KR" sz="3600" dirty="0">
                <a:latin typeface="나눔명조 ExtraBold" panose="02020603020101020101" pitchFamily="18" charset="-127"/>
                <a:ea typeface="나눔명조 ExtraBold" panose="02020603020101020101" pitchFamily="18" charset="-127"/>
              </a:rPr>
              <a:t>Machine</a:t>
            </a:r>
            <a:r>
              <a:rPr lang="ko-KR" altLang="en-US" sz="3600" dirty="0">
                <a:latin typeface="나눔명조 ExtraBold" panose="02020603020101020101" pitchFamily="18" charset="-127"/>
                <a:ea typeface="나눔명조 ExtraBold" panose="02020603020101020101" pitchFamily="18" charset="-127"/>
              </a:rPr>
              <a:t> </a:t>
            </a:r>
            <a:r>
              <a:rPr lang="en-US" altLang="ko-KR" sz="3600" dirty="0">
                <a:latin typeface="나눔명조 ExtraBold" panose="02020603020101020101" pitchFamily="18" charset="-127"/>
                <a:ea typeface="나눔명조 ExtraBold" panose="02020603020101020101" pitchFamily="18" charset="-127"/>
              </a:rPr>
              <a:t>Learning</a:t>
            </a:r>
            <a:r>
              <a:rPr lang="ko-KR" altLang="en-US" sz="3600" dirty="0">
                <a:latin typeface="나눔명조 ExtraBold" panose="02020603020101020101" pitchFamily="18" charset="-127"/>
                <a:ea typeface="나눔명조 ExtraBold" panose="02020603020101020101" pitchFamily="18" charset="-127"/>
              </a:rPr>
              <a:t> </a:t>
            </a:r>
            <a:r>
              <a:rPr lang="en-US" altLang="ko-KR" sz="3600" dirty="0">
                <a:latin typeface="나눔명조 ExtraBold" panose="02020603020101020101" pitchFamily="18" charset="-127"/>
                <a:ea typeface="나눔명조 ExtraBold" panose="02020603020101020101" pitchFamily="18" charset="-127"/>
              </a:rPr>
              <a:t>for</a:t>
            </a:r>
            <a:r>
              <a:rPr lang="ko-KR" altLang="en-US" sz="3600" dirty="0">
                <a:latin typeface="나눔명조 ExtraBold" panose="02020603020101020101" pitchFamily="18" charset="-127"/>
                <a:ea typeface="나눔명조 ExtraBold" panose="02020603020101020101" pitchFamily="18" charset="-127"/>
              </a:rPr>
              <a:t> </a:t>
            </a:r>
            <a:r>
              <a:rPr lang="en-US" altLang="ko-KR" sz="3600" dirty="0" err="1">
                <a:latin typeface="나눔명조 ExtraBold" panose="02020603020101020101" pitchFamily="18" charset="-127"/>
                <a:ea typeface="나눔명조 ExtraBold" panose="02020603020101020101" pitchFamily="18" charset="-127"/>
              </a:rPr>
              <a:t>Finantial</a:t>
            </a:r>
            <a:r>
              <a:rPr lang="ko-KR" altLang="en-US" sz="3600" dirty="0">
                <a:latin typeface="나눔명조 ExtraBold" panose="02020603020101020101" pitchFamily="18" charset="-127"/>
                <a:ea typeface="나눔명조 ExtraBold" panose="02020603020101020101" pitchFamily="18" charset="-127"/>
              </a:rPr>
              <a:t> </a:t>
            </a:r>
            <a:r>
              <a:rPr lang="en-US" altLang="ko-KR" sz="3600" dirty="0">
                <a:latin typeface="나눔명조 ExtraBold" panose="02020603020101020101" pitchFamily="18" charset="-127"/>
                <a:ea typeface="나눔명조 ExtraBold" panose="02020603020101020101" pitchFamily="18" charset="-127"/>
              </a:rPr>
              <a:t>Stability</a:t>
            </a:r>
            <a:endParaRPr lang="ko-KR" altLang="en-US" sz="3600" dirty="0">
              <a:latin typeface="나눔명조 ExtraBold" panose="02020603020101020101" pitchFamily="18" charset="-127"/>
              <a:ea typeface="나눔명조 ExtraBold" panose="02020603020101020101" pitchFamily="18" charset="-127"/>
            </a:endParaRPr>
          </a:p>
        </p:txBody>
      </p:sp>
      <p:sp>
        <p:nvSpPr>
          <p:cNvPr id="3" name="부제목 2">
            <a:extLst>
              <a:ext uri="{FF2B5EF4-FFF2-40B4-BE49-F238E27FC236}">
                <a16:creationId xmlns:a16="http://schemas.microsoft.com/office/drawing/2014/main" id="{45A3DD04-913F-4DDF-A3C4-925C772C5B89}"/>
              </a:ext>
            </a:extLst>
          </p:cNvPr>
          <p:cNvSpPr>
            <a:spLocks noGrp="1"/>
          </p:cNvSpPr>
          <p:nvPr>
            <p:ph type="subTitle" idx="1"/>
          </p:nvPr>
        </p:nvSpPr>
        <p:spPr/>
        <p:txBody>
          <a:bodyPr/>
          <a:lstStyle/>
          <a:p>
            <a:r>
              <a:rPr lang="en-US" altLang="ko-KR" dirty="0" err="1"/>
              <a:t>Youngsang</a:t>
            </a:r>
            <a:r>
              <a:rPr lang="en-US" altLang="ko-KR" dirty="0"/>
              <a:t> Kim</a:t>
            </a:r>
            <a:endParaRPr lang="ko-KR" altLang="en-US" dirty="0"/>
          </a:p>
        </p:txBody>
      </p:sp>
    </p:spTree>
    <p:extLst>
      <p:ext uri="{BB962C8B-B14F-4D97-AF65-F5344CB8AC3E}">
        <p14:creationId xmlns:p14="http://schemas.microsoft.com/office/powerpoint/2010/main" val="391934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B9BE30-013F-45B9-AEFD-3814D4598CCB}"/>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Random Forest (RF)</a:t>
            </a:r>
            <a:endParaRPr lang="ko-KR" altLang="en-US" dirty="0">
              <a:latin typeface="Noto Sans KR Black" panose="020B0A00000000000000" pitchFamily="34" charset="-127"/>
              <a:ea typeface="Noto Sans KR Black" panose="020B0A00000000000000" pitchFamily="34" charset="-127"/>
            </a:endParaRPr>
          </a:p>
        </p:txBody>
      </p:sp>
      <p:pic>
        <p:nvPicPr>
          <p:cNvPr id="7" name="내용 개체 틀 6">
            <a:extLst>
              <a:ext uri="{FF2B5EF4-FFF2-40B4-BE49-F238E27FC236}">
                <a16:creationId xmlns:a16="http://schemas.microsoft.com/office/drawing/2014/main" id="{D8337616-BBBD-409A-AAC0-81FE82F93886}"/>
              </a:ext>
            </a:extLst>
          </p:cNvPr>
          <p:cNvPicPr>
            <a:picLocks noGrp="1" noChangeAspect="1"/>
          </p:cNvPicPr>
          <p:nvPr>
            <p:ph idx="1"/>
          </p:nvPr>
        </p:nvPicPr>
        <p:blipFill>
          <a:blip r:embed="rId2"/>
          <a:stretch>
            <a:fillRect/>
          </a:stretch>
        </p:blipFill>
        <p:spPr>
          <a:xfrm>
            <a:off x="737490" y="2199871"/>
            <a:ext cx="5428693" cy="3878942"/>
          </a:xfrm>
        </p:spPr>
      </p:pic>
      <p:pic>
        <p:nvPicPr>
          <p:cNvPr id="9" name="그림 8">
            <a:extLst>
              <a:ext uri="{FF2B5EF4-FFF2-40B4-BE49-F238E27FC236}">
                <a16:creationId xmlns:a16="http://schemas.microsoft.com/office/drawing/2014/main" id="{DFDE54D4-AA0B-40D0-BB7B-48FFFA9778D8}"/>
              </a:ext>
            </a:extLst>
          </p:cNvPr>
          <p:cNvPicPr>
            <a:picLocks noChangeAspect="1"/>
          </p:cNvPicPr>
          <p:nvPr/>
        </p:nvPicPr>
        <p:blipFill>
          <a:blip r:embed="rId3"/>
          <a:stretch>
            <a:fillRect/>
          </a:stretch>
        </p:blipFill>
        <p:spPr>
          <a:xfrm>
            <a:off x="6818955" y="3275677"/>
            <a:ext cx="5125998" cy="3302000"/>
          </a:xfrm>
          <a:prstGeom prst="rect">
            <a:avLst/>
          </a:prstGeom>
        </p:spPr>
      </p:pic>
      <p:pic>
        <p:nvPicPr>
          <p:cNvPr id="11" name="그림 10" descr="텍스트이(가) 표시된 사진&#10;&#10;자동 생성된 설명">
            <a:extLst>
              <a:ext uri="{FF2B5EF4-FFF2-40B4-BE49-F238E27FC236}">
                <a16:creationId xmlns:a16="http://schemas.microsoft.com/office/drawing/2014/main" id="{2E4B9046-FB75-4D97-9C64-79DB57E7026D}"/>
              </a:ext>
            </a:extLst>
          </p:cNvPr>
          <p:cNvPicPr>
            <a:picLocks noChangeAspect="1"/>
          </p:cNvPicPr>
          <p:nvPr/>
        </p:nvPicPr>
        <p:blipFill>
          <a:blip r:embed="rId4"/>
          <a:stretch>
            <a:fillRect/>
          </a:stretch>
        </p:blipFill>
        <p:spPr>
          <a:xfrm>
            <a:off x="6631497" y="776380"/>
            <a:ext cx="5500914" cy="2387870"/>
          </a:xfrm>
          <a:prstGeom prst="rect">
            <a:avLst/>
          </a:prstGeom>
        </p:spPr>
      </p:pic>
    </p:spTree>
    <p:extLst>
      <p:ext uri="{BB962C8B-B14F-4D97-AF65-F5344CB8AC3E}">
        <p14:creationId xmlns:p14="http://schemas.microsoft.com/office/powerpoint/2010/main" val="245389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BB8F28-17B1-47A7-8BF8-37A44F94E9D8}"/>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Tree Boosting</a:t>
            </a:r>
            <a:endParaRPr lang="ko-KR" altLang="en-US" dirty="0">
              <a:latin typeface="Noto Sans KR Black" panose="020B0A00000000000000" pitchFamily="34" charset="-127"/>
              <a:ea typeface="Noto Sans KR Black" panose="020B0A00000000000000" pitchFamily="34" charset="-127"/>
            </a:endParaRPr>
          </a:p>
        </p:txBody>
      </p:sp>
      <p:pic>
        <p:nvPicPr>
          <p:cNvPr id="9" name="그림 8">
            <a:extLst>
              <a:ext uri="{FF2B5EF4-FFF2-40B4-BE49-F238E27FC236}">
                <a16:creationId xmlns:a16="http://schemas.microsoft.com/office/drawing/2014/main" id="{A5CD6D6B-20E4-402F-8FCF-13639E94F684}"/>
              </a:ext>
            </a:extLst>
          </p:cNvPr>
          <p:cNvPicPr>
            <a:picLocks noChangeAspect="1"/>
          </p:cNvPicPr>
          <p:nvPr/>
        </p:nvPicPr>
        <p:blipFill>
          <a:blip r:embed="rId2"/>
          <a:stretch>
            <a:fillRect/>
          </a:stretch>
        </p:blipFill>
        <p:spPr>
          <a:xfrm>
            <a:off x="6229350" y="1917700"/>
            <a:ext cx="5740400" cy="3956049"/>
          </a:xfrm>
          <a:prstGeom prst="rect">
            <a:avLst/>
          </a:prstGeom>
        </p:spPr>
      </p:pic>
      <p:pic>
        <p:nvPicPr>
          <p:cNvPr id="15" name="그림 14" descr="텍스트이(가) 표시된 사진&#10;&#10;자동 생성된 설명">
            <a:extLst>
              <a:ext uri="{FF2B5EF4-FFF2-40B4-BE49-F238E27FC236}">
                <a16:creationId xmlns:a16="http://schemas.microsoft.com/office/drawing/2014/main" id="{696D2CCF-1F31-4B31-B543-04B7DE5B1DCF}"/>
              </a:ext>
            </a:extLst>
          </p:cNvPr>
          <p:cNvPicPr>
            <a:picLocks noChangeAspect="1"/>
          </p:cNvPicPr>
          <p:nvPr/>
        </p:nvPicPr>
        <p:blipFill>
          <a:blip r:embed="rId3"/>
          <a:stretch>
            <a:fillRect/>
          </a:stretch>
        </p:blipFill>
        <p:spPr>
          <a:xfrm>
            <a:off x="95250" y="1956593"/>
            <a:ext cx="6301356" cy="3878262"/>
          </a:xfrm>
          <a:prstGeom prst="rect">
            <a:avLst/>
          </a:prstGeom>
        </p:spPr>
      </p:pic>
    </p:spTree>
    <p:extLst>
      <p:ext uri="{BB962C8B-B14F-4D97-AF65-F5344CB8AC3E}">
        <p14:creationId xmlns:p14="http://schemas.microsoft.com/office/powerpoint/2010/main" val="358771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CF784-5CDA-4393-BF60-F6891CDC308F}"/>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Cross-validation </a:t>
            </a:r>
            <a:r>
              <a:rPr lang="en-US" altLang="ko-KR" dirty="0" err="1">
                <a:latin typeface="Noto Sans KR Black" panose="020B0A00000000000000" pitchFamily="34" charset="-127"/>
                <a:ea typeface="Noto Sans KR Black" panose="020B0A00000000000000" pitchFamily="34" charset="-127"/>
              </a:rPr>
              <a:t>AGGregating</a:t>
            </a:r>
            <a:endParaRPr lang="ko-KR" altLang="en-US" dirty="0">
              <a:latin typeface="Noto Sans KR Black" panose="020B0A00000000000000" pitchFamily="34" charset="-127"/>
              <a:ea typeface="Noto Sans KR Black" panose="020B0A00000000000000" pitchFamily="34" charset="-127"/>
            </a:endParaRPr>
          </a:p>
        </p:txBody>
      </p:sp>
      <p:pic>
        <p:nvPicPr>
          <p:cNvPr id="1028" name="Picture 4">
            <a:extLst>
              <a:ext uri="{FF2B5EF4-FFF2-40B4-BE49-F238E27FC236}">
                <a16:creationId xmlns:a16="http://schemas.microsoft.com/office/drawing/2014/main" id="{AF7392A0-C10F-43FB-9103-B6ED020CED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3963" y="1941739"/>
            <a:ext cx="4923388"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B4C4898-C63E-4969-9439-37413E8E8BD2}"/>
              </a:ext>
            </a:extLst>
          </p:cNvPr>
          <p:cNvSpPr txBox="1"/>
          <p:nvPr/>
        </p:nvSpPr>
        <p:spPr>
          <a:xfrm>
            <a:off x="6177351" y="3024683"/>
            <a:ext cx="6096000" cy="1754326"/>
          </a:xfrm>
          <a:prstGeom prst="rect">
            <a:avLst/>
          </a:prstGeom>
          <a:noFill/>
        </p:spPr>
        <p:txBody>
          <a:bodyPr wrap="square">
            <a:spAutoFit/>
          </a:bodyPr>
          <a:lstStyle/>
          <a:p>
            <a:r>
              <a:rPr lang="en-US" altLang="ko-KR" dirty="0"/>
              <a:t>The approaches described above are designed for independent and identically distributed (</a:t>
            </a:r>
            <a:r>
              <a:rPr lang="en-US" altLang="ko-KR" dirty="0" err="1"/>
              <a:t>i.i.d</a:t>
            </a:r>
            <a:r>
              <a:rPr lang="en-US" altLang="ko-KR" dirty="0"/>
              <a:t>.) observations. </a:t>
            </a:r>
          </a:p>
          <a:p>
            <a:endParaRPr lang="en-US" altLang="ko-KR" dirty="0"/>
          </a:p>
          <a:p>
            <a:r>
              <a:rPr lang="en-US" altLang="ko-KR" dirty="0"/>
              <a:t>However, often this is not the case in economics and finance.</a:t>
            </a:r>
            <a:endParaRPr lang="ko-KR" altLang="en-US" dirty="0"/>
          </a:p>
        </p:txBody>
      </p:sp>
    </p:spTree>
    <p:extLst>
      <p:ext uri="{BB962C8B-B14F-4D97-AF65-F5344CB8AC3E}">
        <p14:creationId xmlns:p14="http://schemas.microsoft.com/office/powerpoint/2010/main" val="6306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5785A-EB6B-4CD4-AF27-25E8FD2592F7}"/>
              </a:ext>
            </a:extLst>
          </p:cNvPr>
          <p:cNvSpPr>
            <a:spLocks noGrp="1"/>
          </p:cNvSpPr>
          <p:nvPr>
            <p:ph type="title"/>
          </p:nvPr>
        </p:nvSpPr>
        <p:spPr/>
        <p:txBody>
          <a:bodyPr>
            <a:normAutofit/>
          </a:bodyPr>
          <a:lstStyle/>
          <a:p>
            <a:r>
              <a:rPr lang="en-US" altLang="ko-KR" sz="3600" dirty="0">
                <a:latin typeface="Noto Sans KR Black" panose="020B0A00000000000000" pitchFamily="34" charset="-127"/>
                <a:ea typeface="Noto Sans KR Black" panose="020B0A00000000000000" pitchFamily="34" charset="-127"/>
              </a:rPr>
              <a:t>Regularization, Shrinkage, and Sparsity</a:t>
            </a:r>
            <a:endParaRPr lang="ko-KR" altLang="en-US" sz="3600"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F7CD07CB-C350-4357-BB7B-C9E3B3E14E7F}"/>
              </a:ext>
            </a:extLst>
          </p:cNvPr>
          <p:cNvSpPr>
            <a:spLocks noGrp="1"/>
          </p:cNvSpPr>
          <p:nvPr>
            <p:ph idx="1"/>
          </p:nvPr>
        </p:nvSpPr>
        <p:spPr/>
        <p:txBody>
          <a:bodyPr/>
          <a:lstStyle/>
          <a:p>
            <a:r>
              <a:rPr lang="en-US" altLang="ko-KR" dirty="0"/>
              <a:t>standard regression models increasingly face the “curse of dimensionality.”</a:t>
            </a:r>
          </a:p>
          <a:p>
            <a:endParaRPr lang="en-US" altLang="ko-KR" dirty="0"/>
          </a:p>
          <a:p>
            <a:r>
              <a:rPr lang="en-US" altLang="ko-KR" dirty="0"/>
              <a:t>Sparse models offer a solution to deal with a large number of predictor variables.</a:t>
            </a:r>
          </a:p>
          <a:p>
            <a:endParaRPr lang="en-US" altLang="ko-KR" dirty="0"/>
          </a:p>
          <a:p>
            <a:r>
              <a:rPr lang="en-US" altLang="ko-KR" dirty="0"/>
              <a:t>LASSO-based models, Bayesian shrinkage</a:t>
            </a:r>
            <a:endParaRPr lang="ko-KR" altLang="en-US" dirty="0"/>
          </a:p>
        </p:txBody>
      </p:sp>
    </p:spTree>
    <p:extLst>
      <p:ext uri="{BB962C8B-B14F-4D97-AF65-F5344CB8AC3E}">
        <p14:creationId xmlns:p14="http://schemas.microsoft.com/office/powerpoint/2010/main" val="48454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2B9657-D843-4225-BCF5-98006F3CF780}"/>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Regularization</a:t>
            </a:r>
            <a:endParaRPr lang="ko-KR" altLang="en-US"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8B1D7025-63A3-45DA-9661-A59D64EECA76}"/>
              </a:ext>
            </a:extLst>
          </p:cNvPr>
          <p:cNvSpPr>
            <a:spLocks noGrp="1"/>
          </p:cNvSpPr>
          <p:nvPr>
            <p:ph idx="1"/>
          </p:nvPr>
        </p:nvSpPr>
        <p:spPr/>
        <p:txBody>
          <a:bodyPr/>
          <a:lstStyle/>
          <a:p>
            <a:endParaRPr lang="en-US" altLang="ko-KR" dirty="0"/>
          </a:p>
          <a:p>
            <a:endParaRPr lang="en-US" altLang="ko-KR" dirty="0"/>
          </a:p>
        </p:txBody>
      </p:sp>
      <p:pic>
        <p:nvPicPr>
          <p:cNvPr id="13" name="그림 12" descr="텍스트이(가) 표시된 사진&#10;&#10;자동 생성된 설명">
            <a:extLst>
              <a:ext uri="{FF2B5EF4-FFF2-40B4-BE49-F238E27FC236}">
                <a16:creationId xmlns:a16="http://schemas.microsoft.com/office/drawing/2014/main" id="{C8DA425B-69C1-40CB-91A0-DCFDBF832CB7}"/>
              </a:ext>
            </a:extLst>
          </p:cNvPr>
          <p:cNvPicPr>
            <a:picLocks noChangeAspect="1"/>
          </p:cNvPicPr>
          <p:nvPr/>
        </p:nvPicPr>
        <p:blipFill>
          <a:blip r:embed="rId2"/>
          <a:stretch>
            <a:fillRect/>
          </a:stretch>
        </p:blipFill>
        <p:spPr>
          <a:xfrm>
            <a:off x="7783912" y="1945513"/>
            <a:ext cx="4350938" cy="1964246"/>
          </a:xfrm>
          <a:prstGeom prst="rect">
            <a:avLst/>
          </a:prstGeom>
        </p:spPr>
      </p:pic>
      <p:pic>
        <p:nvPicPr>
          <p:cNvPr id="15" name="그림 14">
            <a:extLst>
              <a:ext uri="{FF2B5EF4-FFF2-40B4-BE49-F238E27FC236}">
                <a16:creationId xmlns:a16="http://schemas.microsoft.com/office/drawing/2014/main" id="{146A3977-590A-47CF-A742-50CDBD38447B}"/>
              </a:ext>
            </a:extLst>
          </p:cNvPr>
          <p:cNvPicPr>
            <a:picLocks noChangeAspect="1"/>
          </p:cNvPicPr>
          <p:nvPr/>
        </p:nvPicPr>
        <p:blipFill rotWithShape="1">
          <a:blip r:embed="rId3"/>
          <a:srcRect t="1581"/>
          <a:stretch/>
        </p:blipFill>
        <p:spPr>
          <a:xfrm>
            <a:off x="8147050" y="3930364"/>
            <a:ext cx="4044950" cy="1152868"/>
          </a:xfrm>
          <a:prstGeom prst="rect">
            <a:avLst/>
          </a:prstGeom>
        </p:spPr>
      </p:pic>
      <p:pic>
        <p:nvPicPr>
          <p:cNvPr id="17" name="그림 16" descr="텍스트이(가) 표시된 사진&#10;&#10;자동 생성된 설명">
            <a:extLst>
              <a:ext uri="{FF2B5EF4-FFF2-40B4-BE49-F238E27FC236}">
                <a16:creationId xmlns:a16="http://schemas.microsoft.com/office/drawing/2014/main" id="{BB85F003-86ED-4E76-A4C8-9D8F63A321E1}"/>
              </a:ext>
            </a:extLst>
          </p:cNvPr>
          <p:cNvPicPr>
            <a:picLocks noChangeAspect="1"/>
          </p:cNvPicPr>
          <p:nvPr/>
        </p:nvPicPr>
        <p:blipFill>
          <a:blip r:embed="rId4"/>
          <a:stretch>
            <a:fillRect/>
          </a:stretch>
        </p:blipFill>
        <p:spPr>
          <a:xfrm>
            <a:off x="3928581" y="1829352"/>
            <a:ext cx="4089152" cy="2033544"/>
          </a:xfrm>
          <a:prstGeom prst="rect">
            <a:avLst/>
          </a:prstGeom>
        </p:spPr>
      </p:pic>
      <p:pic>
        <p:nvPicPr>
          <p:cNvPr id="19" name="그림 18" descr="텍스트이(가) 표시된 사진&#10;&#10;자동 생성된 설명">
            <a:extLst>
              <a:ext uri="{FF2B5EF4-FFF2-40B4-BE49-F238E27FC236}">
                <a16:creationId xmlns:a16="http://schemas.microsoft.com/office/drawing/2014/main" id="{885DFFA7-4E9C-4D0E-B3E2-4CE80E0EE10E}"/>
              </a:ext>
            </a:extLst>
          </p:cNvPr>
          <p:cNvPicPr>
            <a:picLocks noChangeAspect="1"/>
          </p:cNvPicPr>
          <p:nvPr/>
        </p:nvPicPr>
        <p:blipFill>
          <a:blip r:embed="rId5"/>
          <a:stretch>
            <a:fillRect/>
          </a:stretch>
        </p:blipFill>
        <p:spPr>
          <a:xfrm>
            <a:off x="3950682" y="3862896"/>
            <a:ext cx="4044950" cy="1220335"/>
          </a:xfrm>
          <a:prstGeom prst="rect">
            <a:avLst/>
          </a:prstGeom>
        </p:spPr>
      </p:pic>
      <p:pic>
        <p:nvPicPr>
          <p:cNvPr id="21" name="그림 20" descr="텍스트이(가) 표시된 사진&#10;&#10;자동 생성된 설명">
            <a:extLst>
              <a:ext uri="{FF2B5EF4-FFF2-40B4-BE49-F238E27FC236}">
                <a16:creationId xmlns:a16="http://schemas.microsoft.com/office/drawing/2014/main" id="{059D5B5F-F01A-43E5-ABAE-9EFC968FC803}"/>
              </a:ext>
            </a:extLst>
          </p:cNvPr>
          <p:cNvPicPr>
            <a:picLocks noChangeAspect="1"/>
          </p:cNvPicPr>
          <p:nvPr/>
        </p:nvPicPr>
        <p:blipFill>
          <a:blip r:embed="rId6"/>
          <a:stretch>
            <a:fillRect/>
          </a:stretch>
        </p:blipFill>
        <p:spPr>
          <a:xfrm>
            <a:off x="112973" y="2024888"/>
            <a:ext cx="3815608" cy="1805496"/>
          </a:xfrm>
          <a:prstGeom prst="rect">
            <a:avLst/>
          </a:prstGeom>
        </p:spPr>
      </p:pic>
      <p:pic>
        <p:nvPicPr>
          <p:cNvPr id="23" name="그림 22" descr="텍스트이(가) 표시된 사진&#10;&#10;자동 생성된 설명">
            <a:extLst>
              <a:ext uri="{FF2B5EF4-FFF2-40B4-BE49-F238E27FC236}">
                <a16:creationId xmlns:a16="http://schemas.microsoft.com/office/drawing/2014/main" id="{8926CAB7-2382-410B-8FD3-09FBABA60401}"/>
              </a:ext>
            </a:extLst>
          </p:cNvPr>
          <p:cNvPicPr>
            <a:picLocks noChangeAspect="1"/>
          </p:cNvPicPr>
          <p:nvPr/>
        </p:nvPicPr>
        <p:blipFill>
          <a:blip r:embed="rId7"/>
          <a:stretch>
            <a:fillRect/>
          </a:stretch>
        </p:blipFill>
        <p:spPr>
          <a:xfrm>
            <a:off x="201594" y="3862895"/>
            <a:ext cx="3651278" cy="1220335"/>
          </a:xfrm>
          <a:prstGeom prst="rect">
            <a:avLst/>
          </a:prstGeom>
        </p:spPr>
      </p:pic>
    </p:spTree>
    <p:extLst>
      <p:ext uri="{BB962C8B-B14F-4D97-AF65-F5344CB8AC3E}">
        <p14:creationId xmlns:p14="http://schemas.microsoft.com/office/powerpoint/2010/main" val="836032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247ED7-2A06-4382-ACD0-70F0958F17FB}"/>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Bayesian Learning</a:t>
            </a:r>
            <a:endParaRPr lang="ko-KR" altLang="en-US"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5CF139F6-19EB-429E-B84B-75945E790A9A}"/>
              </a:ext>
            </a:extLst>
          </p:cNvPr>
          <p:cNvSpPr>
            <a:spLocks noGrp="1"/>
          </p:cNvSpPr>
          <p:nvPr>
            <p:ph idx="1"/>
          </p:nvPr>
        </p:nvSpPr>
        <p:spPr/>
        <p:txBody>
          <a:bodyPr/>
          <a:lstStyle/>
          <a:p>
            <a:r>
              <a:rPr lang="en-US" altLang="ko-KR" dirty="0"/>
              <a:t>Bayesian linear regression accounts for the uncertainty around model estimates.</a:t>
            </a:r>
            <a:endParaRPr lang="ko-KR" altLang="en-US" dirty="0"/>
          </a:p>
        </p:txBody>
      </p:sp>
      <p:pic>
        <p:nvPicPr>
          <p:cNvPr id="5" name="그림 4" descr="텍스트이(가) 표시된 사진&#10;&#10;자동 생성된 설명">
            <a:extLst>
              <a:ext uri="{FF2B5EF4-FFF2-40B4-BE49-F238E27FC236}">
                <a16:creationId xmlns:a16="http://schemas.microsoft.com/office/drawing/2014/main" id="{2C161F83-140B-4424-B0DF-A303F79FAE6A}"/>
              </a:ext>
            </a:extLst>
          </p:cNvPr>
          <p:cNvPicPr>
            <a:picLocks noChangeAspect="1"/>
          </p:cNvPicPr>
          <p:nvPr/>
        </p:nvPicPr>
        <p:blipFill>
          <a:blip r:embed="rId2"/>
          <a:stretch>
            <a:fillRect/>
          </a:stretch>
        </p:blipFill>
        <p:spPr>
          <a:xfrm>
            <a:off x="1092200" y="2780473"/>
            <a:ext cx="6756400" cy="3712402"/>
          </a:xfrm>
          <a:prstGeom prst="rect">
            <a:avLst/>
          </a:prstGeom>
        </p:spPr>
      </p:pic>
    </p:spTree>
    <p:extLst>
      <p:ext uri="{BB962C8B-B14F-4D97-AF65-F5344CB8AC3E}">
        <p14:creationId xmlns:p14="http://schemas.microsoft.com/office/powerpoint/2010/main" val="232810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808B32-2C9E-440D-AEF9-D9B518AC5859}"/>
              </a:ext>
            </a:extLst>
          </p:cNvPr>
          <p:cNvSpPr>
            <a:spLocks noGrp="1"/>
          </p:cNvSpPr>
          <p:nvPr>
            <p:ph type="title"/>
          </p:nvPr>
        </p:nvSpPr>
        <p:spPr/>
        <p:txBody>
          <a:bodyPr>
            <a:normAutofit/>
          </a:bodyPr>
          <a:lstStyle/>
          <a:p>
            <a:r>
              <a:rPr lang="en-US" altLang="ko-KR" sz="2800" dirty="0">
                <a:latin typeface="Noto Sans KR Black" panose="020B0A00000000000000" pitchFamily="34" charset="-127"/>
                <a:ea typeface="Noto Sans KR Black" panose="020B0A00000000000000" pitchFamily="34" charset="-127"/>
              </a:rPr>
              <a:t>Critical Discussion on Machine Learning</a:t>
            </a:r>
            <a:br>
              <a:rPr lang="en-US" altLang="ko-KR" sz="2800" dirty="0">
                <a:latin typeface="Noto Sans KR Black" panose="020B0A00000000000000" pitchFamily="34" charset="-127"/>
                <a:ea typeface="Noto Sans KR Black" panose="020B0A00000000000000" pitchFamily="34" charset="-127"/>
              </a:rPr>
            </a:br>
            <a:r>
              <a:rPr lang="en-US" altLang="ko-KR" sz="2800" dirty="0">
                <a:latin typeface="Noto Sans KR Black" panose="020B0A00000000000000" pitchFamily="34" charset="-127"/>
                <a:ea typeface="Noto Sans KR Black" panose="020B0A00000000000000" pitchFamily="34" charset="-127"/>
              </a:rPr>
              <a:t> as a Tool for Financial Stability Policy</a:t>
            </a:r>
            <a:endParaRPr lang="ko-KR" altLang="en-US" sz="2800"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DFD260FA-BCE3-44F7-9904-C72E7C570141}"/>
              </a:ext>
            </a:extLst>
          </p:cNvPr>
          <p:cNvSpPr>
            <a:spLocks noGrp="1"/>
          </p:cNvSpPr>
          <p:nvPr>
            <p:ph idx="1"/>
          </p:nvPr>
        </p:nvSpPr>
        <p:spPr/>
        <p:txBody>
          <a:bodyPr>
            <a:normAutofit fontScale="70000" lnSpcReduction="20000"/>
          </a:bodyPr>
          <a:lstStyle/>
          <a:p>
            <a:r>
              <a:rPr lang="en-US" altLang="ko-KR" dirty="0"/>
              <a:t>standard approaches are usually unable to fully understand the risk dynamics within financial systems in which structural relationships interact in nonlinear and state-contingent ways.</a:t>
            </a:r>
          </a:p>
          <a:p>
            <a:endParaRPr lang="en-US" altLang="ko-KR" dirty="0"/>
          </a:p>
          <a:p>
            <a:r>
              <a:rPr lang="en-US" altLang="ko-KR" dirty="0"/>
              <a:t>machine learning algorithms also have limitations. In a sense, machine learning approaches limit their knowledge to the data they process, no matter how and why those data lead to specific models.</a:t>
            </a:r>
          </a:p>
          <a:p>
            <a:endParaRPr lang="en-US" altLang="ko-KR" dirty="0"/>
          </a:p>
          <a:p>
            <a:r>
              <a:rPr lang="en-US" altLang="ko-KR" dirty="0"/>
              <a:t>In more depth, machine learning is expected to say little about the causal effect between y and x, but rather it is conceived with the end to predict y using and selecting x.</a:t>
            </a:r>
          </a:p>
          <a:p>
            <a:endParaRPr lang="en-US" altLang="ko-KR" dirty="0"/>
          </a:p>
          <a:p>
            <a:r>
              <a:rPr lang="en-US" altLang="ko-KR" dirty="0"/>
              <a:t>To overcome the limitations of machine learning techniques, one promising avenue is to use them in combination with existing model-based and </a:t>
            </a:r>
            <a:r>
              <a:rPr lang="en-US" altLang="ko-KR" dirty="0" err="1"/>
              <a:t>theorydriven</a:t>
            </a:r>
            <a:r>
              <a:rPr lang="en-US" altLang="ko-KR" dirty="0"/>
              <a:t> approaches.</a:t>
            </a:r>
            <a:endParaRPr lang="ko-KR" altLang="en-US" dirty="0"/>
          </a:p>
        </p:txBody>
      </p:sp>
    </p:spTree>
    <p:extLst>
      <p:ext uri="{BB962C8B-B14F-4D97-AF65-F5344CB8AC3E}">
        <p14:creationId xmlns:p14="http://schemas.microsoft.com/office/powerpoint/2010/main" val="127973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628D5A-05FA-489B-812B-AF393385F2A4}"/>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Literature Overview</a:t>
            </a:r>
            <a:endParaRPr lang="ko-KR" altLang="en-US"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6082D73E-471C-4DE4-AB53-F21B6612444F}"/>
              </a:ext>
            </a:extLst>
          </p:cNvPr>
          <p:cNvSpPr>
            <a:spLocks noGrp="1"/>
          </p:cNvSpPr>
          <p:nvPr>
            <p:ph idx="1"/>
          </p:nvPr>
        </p:nvSpPr>
        <p:spPr/>
        <p:txBody>
          <a:bodyPr/>
          <a:lstStyle/>
          <a:p>
            <a:r>
              <a:rPr lang="en-US" altLang="ko-KR" dirty="0"/>
              <a:t>This is the </a:t>
            </a:r>
            <a:r>
              <a:rPr lang="en-US" altLang="ko-KR" dirty="0" err="1"/>
              <a:t>socalled</a:t>
            </a:r>
            <a:r>
              <a:rPr lang="en-US" altLang="ko-KR" dirty="0"/>
              <a:t> second generation of Early Warning Models (EWM), developed after the global financial crisis.</a:t>
            </a:r>
            <a:endParaRPr lang="ko-KR" altLang="en-US" dirty="0"/>
          </a:p>
          <a:p>
            <a:endParaRPr lang="en-US" altLang="ko-KR" dirty="0"/>
          </a:p>
          <a:p>
            <a:endParaRPr lang="en-US" altLang="ko-KR" dirty="0"/>
          </a:p>
          <a:p>
            <a:r>
              <a:rPr lang="en-US" altLang="ko-KR" dirty="0"/>
              <a:t>While the first generation of EWM, popular in the 1990s, was based on rather simple approaches such as the signaling approach, the second generation of EWM implement machine learning techniques, including tree-based approaches and parametric multiple-regime models.</a:t>
            </a:r>
            <a:endParaRPr lang="ko-KR" altLang="en-US" dirty="0"/>
          </a:p>
        </p:txBody>
      </p:sp>
    </p:spTree>
    <p:extLst>
      <p:ext uri="{BB962C8B-B14F-4D97-AF65-F5344CB8AC3E}">
        <p14:creationId xmlns:p14="http://schemas.microsoft.com/office/powerpoint/2010/main" val="1551421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1EDDD1-58B6-4B01-9469-619BB61AB215}"/>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Decision Trees for Financial Stability</a:t>
            </a:r>
            <a:endParaRPr lang="ko-KR" altLang="en-US"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8682A0E4-837D-482C-A309-7A3B9B593E2D}"/>
              </a:ext>
            </a:extLst>
          </p:cNvPr>
          <p:cNvSpPr>
            <a:spLocks noGrp="1"/>
          </p:cNvSpPr>
          <p:nvPr>
            <p:ph idx="1"/>
          </p:nvPr>
        </p:nvSpPr>
        <p:spPr/>
        <p:txBody>
          <a:bodyPr>
            <a:normAutofit lnSpcReduction="10000"/>
          </a:bodyPr>
          <a:lstStyle/>
          <a:p>
            <a:r>
              <a:rPr lang="en-US" altLang="ko-KR" dirty="0"/>
              <a:t>use of decision trees to address financial stability issues</a:t>
            </a:r>
          </a:p>
          <a:p>
            <a:endParaRPr lang="en-US" altLang="ko-KR" dirty="0"/>
          </a:p>
          <a:p>
            <a:r>
              <a:rPr lang="en-US" altLang="ko-KR" dirty="0"/>
              <a:t>binary classification tree to analyze banking crises in 50 emerging markets and developed economies.</a:t>
            </a:r>
          </a:p>
          <a:p>
            <a:endParaRPr lang="en-US" altLang="ko-KR" dirty="0"/>
          </a:p>
          <a:p>
            <a:r>
              <a:rPr lang="en-US" altLang="ko-KR" dirty="0"/>
              <a:t>They apply the CRAGGING approach to test 540 candidate predictors and identify two banking crisis’</a:t>
            </a:r>
          </a:p>
          <a:p>
            <a:r>
              <a:rPr lang="en-US" altLang="ko-KR" dirty="0"/>
              <a:t>“danger zones”:</a:t>
            </a:r>
            <a:br>
              <a:rPr lang="en-US" altLang="ko-KR" dirty="0"/>
            </a:br>
            <a:r>
              <a:rPr lang="en-US" altLang="ko-KR" sz="1900" dirty="0"/>
              <a:t>1) when high interest rates on bank deposits interact with credit booms and capital flights</a:t>
            </a:r>
            <a:br>
              <a:rPr lang="en-US" altLang="ko-KR" sz="1900" dirty="0"/>
            </a:br>
            <a:r>
              <a:rPr lang="en-US" altLang="ko-KR" sz="1900" dirty="0"/>
              <a:t>2) the second occurs when an investment boom is financed by a large rise in banks’ net foreign exposure</a:t>
            </a:r>
            <a:endParaRPr lang="ko-KR" altLang="en-US" sz="1900" dirty="0"/>
          </a:p>
        </p:txBody>
      </p:sp>
    </p:spTree>
    <p:extLst>
      <p:ext uri="{BB962C8B-B14F-4D97-AF65-F5344CB8AC3E}">
        <p14:creationId xmlns:p14="http://schemas.microsoft.com/office/powerpoint/2010/main" val="3952714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889F27-497A-4BEA-8420-EA7A592A347C}"/>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Sparse Models for Financial Stability</a:t>
            </a:r>
            <a:endParaRPr lang="ko-KR" altLang="en-US"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6E57EA82-14A9-4A4E-9D85-CE78CDDD1FDA}"/>
              </a:ext>
            </a:extLst>
          </p:cNvPr>
          <p:cNvSpPr>
            <a:spLocks noGrp="1"/>
          </p:cNvSpPr>
          <p:nvPr>
            <p:ph idx="1"/>
          </p:nvPr>
        </p:nvSpPr>
        <p:spPr/>
        <p:txBody>
          <a:bodyPr/>
          <a:lstStyle/>
          <a:p>
            <a:r>
              <a:rPr lang="en-US" altLang="ko-KR" dirty="0"/>
              <a:t>LASSO and Bayesian methods have so far been used in finance mostly for portfolio optimization.</a:t>
            </a:r>
          </a:p>
          <a:p>
            <a:endParaRPr lang="en-US" altLang="ko-KR" dirty="0"/>
          </a:p>
          <a:p>
            <a:r>
              <a:rPr lang="en-US" altLang="ko-KR" dirty="0"/>
              <a:t>investigate the determinants of the 2008 global financial crisis using a Bayesian hierarchical formulation that allows for the joint treatment of group and variable selection.</a:t>
            </a:r>
            <a:endParaRPr lang="ko-KR" altLang="en-US" dirty="0"/>
          </a:p>
          <a:p>
            <a:endParaRPr lang="ko-KR" altLang="en-US" dirty="0"/>
          </a:p>
        </p:txBody>
      </p:sp>
    </p:spTree>
    <p:extLst>
      <p:ext uri="{BB962C8B-B14F-4D97-AF65-F5344CB8AC3E}">
        <p14:creationId xmlns:p14="http://schemas.microsoft.com/office/powerpoint/2010/main" val="276763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5F80F1-FBA9-46DA-BFB0-3E4F26C4E86E}"/>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Abstract &amp; Intro.</a:t>
            </a:r>
            <a:endParaRPr lang="ko-KR" altLang="en-US"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D95EAE59-EB12-4C19-9D05-809FE4B98FFE}"/>
              </a:ext>
            </a:extLst>
          </p:cNvPr>
          <p:cNvSpPr>
            <a:spLocks noGrp="1"/>
          </p:cNvSpPr>
          <p:nvPr>
            <p:ph idx="1"/>
          </p:nvPr>
        </p:nvSpPr>
        <p:spPr/>
        <p:txBody>
          <a:bodyPr/>
          <a:lstStyle/>
          <a:p>
            <a:r>
              <a:rPr lang="en-US" altLang="ko-KR" dirty="0">
                <a:latin typeface="Noto Sans KR" panose="020B0500000000000000" pitchFamily="34" charset="-127"/>
                <a:ea typeface="Noto Sans KR" panose="020B0500000000000000" pitchFamily="34" charset="-127"/>
              </a:rPr>
              <a:t>Fact from global financial crisis</a:t>
            </a:r>
            <a:br>
              <a:rPr lang="en-US" altLang="ko-KR" dirty="0">
                <a:latin typeface="Noto Sans KR" panose="020B0500000000000000" pitchFamily="34" charset="-127"/>
                <a:ea typeface="Noto Sans KR" panose="020B0500000000000000" pitchFamily="34" charset="-127"/>
              </a:rPr>
            </a:br>
            <a:r>
              <a:rPr lang="en-US" altLang="ko-KR" sz="2400" dirty="0">
                <a:latin typeface="Noto Sans KR" panose="020B0500000000000000" pitchFamily="34" charset="-127"/>
                <a:ea typeface="Noto Sans KR" panose="020B0500000000000000" pitchFamily="34" charset="-127"/>
              </a:rPr>
              <a:t>:</a:t>
            </a:r>
            <a:r>
              <a:rPr lang="ko-KR" altLang="en-US" sz="2400" dirty="0">
                <a:latin typeface="Noto Sans KR" panose="020B0500000000000000" pitchFamily="34" charset="-127"/>
                <a:ea typeface="Noto Sans KR" panose="020B0500000000000000" pitchFamily="34" charset="-127"/>
              </a:rPr>
              <a:t> </a:t>
            </a:r>
            <a:r>
              <a:rPr lang="en-US" altLang="ko-KR" sz="2400" dirty="0">
                <a:latin typeface="Noto Sans KR" panose="020B0500000000000000" pitchFamily="34" charset="-127"/>
                <a:ea typeface="Noto Sans KR" panose="020B0500000000000000" pitchFamily="34" charset="-127"/>
              </a:rPr>
              <a:t>we need to fully understand the complex, nonlinear, time-varying, and multi dimensional nature of data.</a:t>
            </a:r>
          </a:p>
          <a:p>
            <a:endParaRPr lang="en-US" altLang="ko-KR" dirty="0">
              <a:latin typeface="Noto Sans KR" panose="020B0500000000000000" pitchFamily="34" charset="-127"/>
              <a:ea typeface="Noto Sans KR" panose="020B0500000000000000" pitchFamily="34" charset="-127"/>
            </a:endParaRPr>
          </a:p>
          <a:p>
            <a:r>
              <a:rPr lang="en-US" altLang="ko-KR" dirty="0">
                <a:latin typeface="Noto Sans KR" panose="020B0500000000000000" pitchFamily="34" charset="-127"/>
                <a:ea typeface="Noto Sans KR" panose="020B0500000000000000" pitchFamily="34" charset="-127"/>
              </a:rPr>
              <a:t>Advantages of Advanced Machine Learning</a:t>
            </a:r>
          </a:p>
          <a:p>
            <a:pPr lvl="1"/>
            <a:r>
              <a:rPr lang="en-US" altLang="ko-KR" sz="2000" dirty="0">
                <a:latin typeface="Noto Sans KR" panose="020B0500000000000000" pitchFamily="34" charset="-127"/>
                <a:ea typeface="Noto Sans KR" panose="020B0500000000000000" pitchFamily="34" charset="-127"/>
              </a:rPr>
              <a:t>Deal with high-dimensional datasets</a:t>
            </a:r>
          </a:p>
          <a:p>
            <a:pPr lvl="1"/>
            <a:r>
              <a:rPr lang="en-US" altLang="ko-KR" sz="2000" dirty="0">
                <a:latin typeface="Noto Sans KR" panose="020B0500000000000000" pitchFamily="34" charset="-127"/>
                <a:ea typeface="Noto Sans KR" panose="020B0500000000000000" pitchFamily="34" charset="-127"/>
              </a:rPr>
              <a:t>Deal with unbalanced datasets &amp; retain all of the info available</a:t>
            </a:r>
          </a:p>
          <a:p>
            <a:pPr lvl="1"/>
            <a:r>
              <a:rPr lang="en-US" altLang="ko-KR" sz="2000" dirty="0">
                <a:latin typeface="Noto Sans KR" panose="020B0500000000000000" pitchFamily="34" charset="-127"/>
                <a:ea typeface="Noto Sans KR" panose="020B0500000000000000" pitchFamily="34" charset="-127"/>
              </a:rPr>
              <a:t>Purely data driven</a:t>
            </a:r>
          </a:p>
          <a:p>
            <a:r>
              <a:rPr lang="en-US" altLang="ko-KR" dirty="0">
                <a:latin typeface="Noto Sans KR" panose="020B0500000000000000" pitchFamily="34" charset="-127"/>
                <a:ea typeface="Noto Sans KR" panose="020B0500000000000000" pitchFamily="34" charset="-127"/>
              </a:rPr>
              <a:t>Disadvantage</a:t>
            </a:r>
          </a:p>
          <a:p>
            <a:pPr lvl="1"/>
            <a:r>
              <a:rPr lang="en-US" altLang="ko-KR" sz="2000" dirty="0">
                <a:latin typeface="Noto Sans KR" panose="020B0500000000000000" pitchFamily="34" charset="-127"/>
                <a:ea typeface="Noto Sans KR" panose="020B0500000000000000" pitchFamily="34" charset="-127"/>
              </a:rPr>
              <a:t>Black-box model</a:t>
            </a:r>
          </a:p>
        </p:txBody>
      </p:sp>
    </p:spTree>
    <p:extLst>
      <p:ext uri="{BB962C8B-B14F-4D97-AF65-F5344CB8AC3E}">
        <p14:creationId xmlns:p14="http://schemas.microsoft.com/office/powerpoint/2010/main" val="446730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32205C-0E07-4D44-AAFB-6AD5D922A4F6}"/>
              </a:ext>
            </a:extLst>
          </p:cNvPr>
          <p:cNvSpPr>
            <a:spLocks noGrp="1"/>
          </p:cNvSpPr>
          <p:nvPr>
            <p:ph type="title"/>
          </p:nvPr>
        </p:nvSpPr>
        <p:spPr/>
        <p:txBody>
          <a:bodyPr>
            <a:normAutofit/>
          </a:bodyPr>
          <a:lstStyle/>
          <a:p>
            <a:r>
              <a:rPr lang="en-US" altLang="ko-KR" sz="3200" dirty="0">
                <a:latin typeface="Noto Sans KR Black" panose="020B0A00000000000000" pitchFamily="34" charset="-127"/>
                <a:ea typeface="Noto Sans KR Black" panose="020B0A00000000000000" pitchFamily="34" charset="-127"/>
              </a:rPr>
              <a:t>Unsupervised Learning for Financial Stability</a:t>
            </a:r>
            <a:endParaRPr lang="ko-KR" altLang="en-US" sz="3200"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E10C38D1-1E69-41C1-9FD0-F6ACA0E727BB}"/>
              </a:ext>
            </a:extLst>
          </p:cNvPr>
          <p:cNvSpPr>
            <a:spLocks noGrp="1"/>
          </p:cNvSpPr>
          <p:nvPr>
            <p:ph idx="1"/>
          </p:nvPr>
        </p:nvSpPr>
        <p:spPr/>
        <p:txBody>
          <a:bodyPr>
            <a:normAutofit/>
          </a:bodyPr>
          <a:lstStyle/>
          <a:p>
            <a:r>
              <a:rPr lang="en-US" altLang="ko-KR" dirty="0"/>
              <a:t>Networks have been extensively applied in financial stability. </a:t>
            </a:r>
          </a:p>
          <a:p>
            <a:endParaRPr lang="en-US" altLang="ko-KR" dirty="0"/>
          </a:p>
          <a:p>
            <a:r>
              <a:rPr lang="en-US" altLang="ko-KR" dirty="0"/>
              <a:t>The literature applying network theory started to grow exponentially in the aftermath of the global financial crisis.</a:t>
            </a:r>
          </a:p>
          <a:p>
            <a:endParaRPr lang="en-US" altLang="ko-KR" dirty="0"/>
          </a:p>
          <a:p>
            <a:r>
              <a:rPr lang="en-US" altLang="ko-KR" dirty="0"/>
              <a:t>Turning to artificial neural networks, while supervised ones have been used in a few works as early warning models for financial crises, unsupervised ones are even less common in the financial stability literature. </a:t>
            </a:r>
            <a:endParaRPr lang="ko-KR" altLang="en-US" dirty="0"/>
          </a:p>
        </p:txBody>
      </p:sp>
    </p:spTree>
    <p:extLst>
      <p:ext uri="{BB962C8B-B14F-4D97-AF65-F5344CB8AC3E}">
        <p14:creationId xmlns:p14="http://schemas.microsoft.com/office/powerpoint/2010/main" val="876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C4C7F2-1FD3-4EF4-A648-6D57CADEE989}"/>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Conclusion</a:t>
            </a:r>
            <a:endParaRPr lang="ko-KR" altLang="en-US"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24EE74AD-C52B-49FD-B21C-176CF466C7A5}"/>
              </a:ext>
            </a:extLst>
          </p:cNvPr>
          <p:cNvSpPr>
            <a:spLocks noGrp="1"/>
          </p:cNvSpPr>
          <p:nvPr>
            <p:ph idx="1"/>
          </p:nvPr>
        </p:nvSpPr>
        <p:spPr/>
        <p:txBody>
          <a:bodyPr>
            <a:normAutofit fontScale="70000" lnSpcReduction="20000"/>
          </a:bodyPr>
          <a:lstStyle/>
          <a:p>
            <a:r>
              <a:rPr lang="en-US" altLang="ko-KR" dirty="0"/>
              <a:t>Forecasting financial crises is essential to provide warnings to be used in preventing impending abnormalities, and taking action with a sufficient lead time to implement adequate policy measures. </a:t>
            </a:r>
          </a:p>
          <a:p>
            <a:endParaRPr lang="en-US" altLang="ko-KR" dirty="0"/>
          </a:p>
          <a:p>
            <a:r>
              <a:rPr lang="en-US" altLang="ko-KR" dirty="0"/>
              <a:t>The ability to discover complex and nonlinear relationships, not fully biased by a priori theory/beliefs, has contributed to getting rid of the skepticism around machine learning.</a:t>
            </a:r>
          </a:p>
          <a:p>
            <a:endParaRPr lang="en-US" altLang="ko-KR" dirty="0"/>
          </a:p>
          <a:p>
            <a:r>
              <a:rPr lang="en-US" altLang="ko-KR" dirty="0"/>
              <a:t>However, we should be aware about what machine learning can and cannot do, and how to handle these algorithms alone and/or in conjunction with common traditional approaches to make financial crisis predictions more statistically robust and theoretically consistent. </a:t>
            </a:r>
          </a:p>
          <a:p>
            <a:endParaRPr lang="en-US" altLang="ko-KR" dirty="0"/>
          </a:p>
          <a:p>
            <a:r>
              <a:rPr lang="en-US" altLang="ko-KR" dirty="0"/>
              <a:t>Also, it would be important to work on improving the interpretability of the models, as there is a strong need to understand how decisions on financial stability issues are being made.</a:t>
            </a:r>
            <a:endParaRPr lang="ko-KR" altLang="en-US" dirty="0"/>
          </a:p>
        </p:txBody>
      </p:sp>
    </p:spTree>
    <p:extLst>
      <p:ext uri="{BB962C8B-B14F-4D97-AF65-F5344CB8AC3E}">
        <p14:creationId xmlns:p14="http://schemas.microsoft.com/office/powerpoint/2010/main" val="346963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6B008A-6F05-419C-86F8-9B812F527896}"/>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Machine Learning</a:t>
            </a:r>
            <a:endParaRPr lang="ko-KR" altLang="en-US"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A6D4A67F-C605-4043-BF9F-B2FAAD25598D}"/>
              </a:ext>
            </a:extLst>
          </p:cNvPr>
          <p:cNvSpPr>
            <a:spLocks noGrp="1"/>
          </p:cNvSpPr>
          <p:nvPr>
            <p:ph idx="1"/>
          </p:nvPr>
        </p:nvSpPr>
        <p:spPr/>
        <p:txBody>
          <a:bodyPr/>
          <a:lstStyle/>
          <a:p>
            <a:r>
              <a:rPr lang="en-US" altLang="ko-KR" dirty="0"/>
              <a:t>to find a rule (algorithm) that operates on inputs in order to predict or classify units more effectively without any a priori belief about the relationships between variables.</a:t>
            </a:r>
          </a:p>
          <a:p>
            <a:endParaRPr lang="en-US" altLang="ko-KR" dirty="0"/>
          </a:p>
          <a:p>
            <a:r>
              <a:rPr lang="en-US" altLang="ko-KR" dirty="0"/>
              <a:t>Supervised Learning</a:t>
            </a:r>
          </a:p>
          <a:p>
            <a:pPr lvl="1"/>
            <a:r>
              <a:rPr lang="en-US" altLang="ko-KR" sz="1800" dirty="0"/>
              <a:t>Supervised machine learning focuses on the problem of predicting a response variable, y, given a set of predictors, x.</a:t>
            </a:r>
          </a:p>
          <a:p>
            <a:pPr lvl="1"/>
            <a:r>
              <a:rPr lang="en-US" altLang="ko-KR" sz="1800" dirty="0"/>
              <a:t>The goal of such algorithms is to make good out-of-sample predictions, rather than estimating the structural relationship between y and x.</a:t>
            </a:r>
          </a:p>
        </p:txBody>
      </p:sp>
    </p:spTree>
    <p:extLst>
      <p:ext uri="{BB962C8B-B14F-4D97-AF65-F5344CB8AC3E}">
        <p14:creationId xmlns:p14="http://schemas.microsoft.com/office/powerpoint/2010/main" val="381331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9977D2-4394-4BD0-9DE3-9567B6179583}"/>
              </a:ext>
            </a:extLst>
          </p:cNvPr>
          <p:cNvSpPr>
            <a:spLocks noGrp="1"/>
          </p:cNvSpPr>
          <p:nvPr>
            <p:ph type="title"/>
          </p:nvPr>
        </p:nvSpPr>
        <p:spPr/>
        <p:txBody>
          <a:bodyPr>
            <a:normAutofit/>
          </a:bodyPr>
          <a:lstStyle/>
          <a:p>
            <a:r>
              <a:rPr lang="en-US" altLang="ko-KR" sz="3600" dirty="0">
                <a:latin typeface="Noto Sans KR Black" panose="020B0A00000000000000" pitchFamily="34" charset="-127"/>
                <a:ea typeface="Noto Sans KR Black" panose="020B0A00000000000000" pitchFamily="34" charset="-127"/>
              </a:rPr>
              <a:t>Overview of Machine Learning Approaches</a:t>
            </a:r>
            <a:endParaRPr lang="ko-KR" altLang="en-US" sz="3600"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72DA0545-80DA-4C62-B39D-56616DE38CB6}"/>
              </a:ext>
            </a:extLst>
          </p:cNvPr>
          <p:cNvSpPr>
            <a:spLocks noGrp="1"/>
          </p:cNvSpPr>
          <p:nvPr>
            <p:ph idx="1"/>
          </p:nvPr>
        </p:nvSpPr>
        <p:spPr/>
        <p:txBody>
          <a:bodyPr>
            <a:normAutofit/>
          </a:bodyPr>
          <a:lstStyle/>
          <a:p>
            <a:r>
              <a:rPr lang="en-US" altLang="ko-KR" sz="2400" dirty="0"/>
              <a:t>Decision Tree algorithms</a:t>
            </a:r>
          </a:p>
          <a:p>
            <a:pPr lvl="1"/>
            <a:r>
              <a:rPr lang="en-US" altLang="ko-KR" sz="1600" dirty="0"/>
              <a:t>decision methods based on the actual attributes observed in the explored dataset.</a:t>
            </a:r>
          </a:p>
          <a:p>
            <a:pPr lvl="1"/>
            <a:r>
              <a:rPr lang="en-US" altLang="ko-KR" sz="1600" dirty="0"/>
              <a:t>The objective is to derive a series of rules of thumb, visualized in a tree structure, which drive from observations to conclusions expressed as predicted values/attributes.</a:t>
            </a:r>
          </a:p>
          <a:p>
            <a:pPr lvl="1"/>
            <a:r>
              <a:rPr lang="en-US" altLang="ko-KR" sz="1600" dirty="0"/>
              <a:t>Regression tree (Continuous) vs Classification tree (Categorical)</a:t>
            </a:r>
            <a:endParaRPr lang="en-US" altLang="ko-KR" dirty="0"/>
          </a:p>
          <a:p>
            <a:r>
              <a:rPr lang="en-US" altLang="ko-KR" sz="2400" dirty="0"/>
              <a:t>Ensemble algorithms</a:t>
            </a:r>
          </a:p>
          <a:p>
            <a:pPr lvl="1"/>
            <a:r>
              <a:rPr lang="en-US" altLang="ko-KR" sz="1600" dirty="0"/>
              <a:t>Tree ensembles are extensions of single trees based on the concept of prediction averaging.</a:t>
            </a:r>
          </a:p>
          <a:p>
            <a:pPr lvl="1"/>
            <a:r>
              <a:rPr lang="en-US" altLang="ko-KR" sz="1600" dirty="0"/>
              <a:t>Boosting, Bootstrapped Aggregation (Bagging), AdaBoost, Gradient Boosting Machines (GBM), Gradient Boosted Regression Trees (GBRT). and Random Forest.</a:t>
            </a:r>
          </a:p>
          <a:p>
            <a:r>
              <a:rPr lang="en-US" altLang="ko-KR" sz="2400" dirty="0"/>
              <a:t>Instance-based algorithms</a:t>
            </a:r>
          </a:p>
          <a:p>
            <a:pPr lvl="1"/>
            <a:r>
              <a:rPr lang="en-US" altLang="ko-KR" sz="1600" dirty="0"/>
              <a:t>These methods generate classification predictions using only specific instances and finding the best match through a similarity measure between subsamples</a:t>
            </a:r>
          </a:p>
          <a:p>
            <a:pPr lvl="1"/>
            <a:r>
              <a:rPr lang="en-US" altLang="ko-KR" sz="1400" dirty="0"/>
              <a:t>k-Nearest Neighbor (</a:t>
            </a:r>
            <a:r>
              <a:rPr lang="en-US" altLang="ko-KR" sz="1400" dirty="0" err="1"/>
              <a:t>kNN</a:t>
            </a:r>
            <a:r>
              <a:rPr lang="en-US" altLang="ko-KR" sz="1400" dirty="0"/>
              <a:t>), Learning Vector Quantization (LVQ), Locally Weighted Learning (LWL), and Support Vector Machines (SVM).</a:t>
            </a:r>
            <a:endParaRPr lang="ko-KR" altLang="en-US" sz="1800" dirty="0"/>
          </a:p>
        </p:txBody>
      </p:sp>
    </p:spTree>
    <p:extLst>
      <p:ext uri="{BB962C8B-B14F-4D97-AF65-F5344CB8AC3E}">
        <p14:creationId xmlns:p14="http://schemas.microsoft.com/office/powerpoint/2010/main" val="301022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9977D2-4394-4BD0-9DE3-9567B6179583}"/>
              </a:ext>
            </a:extLst>
          </p:cNvPr>
          <p:cNvSpPr>
            <a:spLocks noGrp="1"/>
          </p:cNvSpPr>
          <p:nvPr>
            <p:ph type="title"/>
          </p:nvPr>
        </p:nvSpPr>
        <p:spPr/>
        <p:txBody>
          <a:bodyPr>
            <a:normAutofit/>
          </a:bodyPr>
          <a:lstStyle/>
          <a:p>
            <a:r>
              <a:rPr lang="en-US" altLang="ko-KR" sz="3600" dirty="0">
                <a:latin typeface="Noto Sans KR Black" panose="020B0A00000000000000" pitchFamily="34" charset="-127"/>
                <a:ea typeface="Noto Sans KR Black" panose="020B0A00000000000000" pitchFamily="34" charset="-127"/>
              </a:rPr>
              <a:t>Overview of Machine Learning Approaches</a:t>
            </a:r>
            <a:endParaRPr lang="ko-KR" altLang="en-US" sz="3600"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72DA0545-80DA-4C62-B39D-56616DE38CB6}"/>
              </a:ext>
            </a:extLst>
          </p:cNvPr>
          <p:cNvSpPr>
            <a:spLocks noGrp="1"/>
          </p:cNvSpPr>
          <p:nvPr>
            <p:ph idx="1"/>
          </p:nvPr>
        </p:nvSpPr>
        <p:spPr/>
        <p:txBody>
          <a:bodyPr>
            <a:normAutofit/>
          </a:bodyPr>
          <a:lstStyle/>
          <a:p>
            <a:r>
              <a:rPr lang="en-US" altLang="ko-KR" dirty="0"/>
              <a:t>Regularization algorithms</a:t>
            </a:r>
          </a:p>
          <a:p>
            <a:pPr lvl="1"/>
            <a:r>
              <a:rPr lang="en-US" altLang="ko-KR" sz="1400" dirty="0"/>
              <a:t>Regularization-based models offer alternative fitting procedures to the least square method, leading to better prediction ability.</a:t>
            </a:r>
          </a:p>
          <a:p>
            <a:pPr lvl="1"/>
            <a:r>
              <a:rPr lang="en-US" altLang="ko-KR" sz="1400" dirty="0"/>
              <a:t>Ridge, LASSO, Elastic Net regression.</a:t>
            </a:r>
          </a:p>
          <a:p>
            <a:endParaRPr lang="en-US" altLang="ko-KR" dirty="0"/>
          </a:p>
          <a:p>
            <a:r>
              <a:rPr lang="en-US" altLang="ko-KR" dirty="0"/>
              <a:t>Bayesian algorithms</a:t>
            </a:r>
          </a:p>
          <a:p>
            <a:pPr lvl="1"/>
            <a:r>
              <a:rPr lang="en-US" altLang="ko-KR" sz="1400" dirty="0"/>
              <a:t>Apply Regression &amp; Classification</a:t>
            </a:r>
          </a:p>
          <a:p>
            <a:pPr lvl="1"/>
            <a:r>
              <a:rPr lang="en-US" altLang="ko-KR" sz="1400" dirty="0"/>
              <a:t>Naive Bayes, Gaussian Naive Bayes, Multinomial Naive Bayes, Averaged </a:t>
            </a:r>
            <a:r>
              <a:rPr lang="en-US" altLang="ko-KR" sz="1400" dirty="0" err="1"/>
              <a:t>OneDependence</a:t>
            </a:r>
            <a:r>
              <a:rPr lang="en-US" altLang="ko-KR" sz="1400" dirty="0"/>
              <a:t> Estimators (AODE), Bayesian Belief Network (BBN), and Bayesian Network (BN).</a:t>
            </a:r>
            <a:endParaRPr lang="en-US" altLang="ko-KR" dirty="0"/>
          </a:p>
          <a:p>
            <a:endParaRPr lang="en-US" altLang="ko-KR" dirty="0"/>
          </a:p>
          <a:p>
            <a:r>
              <a:rPr lang="en-US" altLang="ko-KR" sz="2800" dirty="0"/>
              <a:t>Supervised Artificial Neural Networks (ANN)</a:t>
            </a:r>
          </a:p>
          <a:p>
            <a:pPr lvl="1"/>
            <a:r>
              <a:rPr lang="en-US" altLang="ko-KR" sz="1200" dirty="0"/>
              <a:t>The error between the estimation output and the target is used to adjust the weights used to connect the neurons, hence minimizing the estimation error</a:t>
            </a:r>
            <a:endParaRPr lang="ko-KR" altLang="en-US" sz="1400" dirty="0"/>
          </a:p>
        </p:txBody>
      </p:sp>
    </p:spTree>
    <p:extLst>
      <p:ext uri="{BB962C8B-B14F-4D97-AF65-F5344CB8AC3E}">
        <p14:creationId xmlns:p14="http://schemas.microsoft.com/office/powerpoint/2010/main" val="271142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4894D1-9716-4CDC-8912-A972EFA1162D}"/>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Unsupervised Learning</a:t>
            </a:r>
            <a:endParaRPr lang="ko-KR" altLang="en-US" dirty="0">
              <a:latin typeface="Noto Sans KR Black" panose="020B0A00000000000000" pitchFamily="34" charset="-127"/>
              <a:ea typeface="Noto Sans KR Black" panose="020B0A00000000000000" pitchFamily="34" charset="-127"/>
            </a:endParaRPr>
          </a:p>
        </p:txBody>
      </p:sp>
      <p:sp>
        <p:nvSpPr>
          <p:cNvPr id="3" name="내용 개체 틀 2">
            <a:extLst>
              <a:ext uri="{FF2B5EF4-FFF2-40B4-BE49-F238E27FC236}">
                <a16:creationId xmlns:a16="http://schemas.microsoft.com/office/drawing/2014/main" id="{895B3A98-8631-402A-A3B3-465009754C16}"/>
              </a:ext>
            </a:extLst>
          </p:cNvPr>
          <p:cNvSpPr>
            <a:spLocks noGrp="1"/>
          </p:cNvSpPr>
          <p:nvPr>
            <p:ph idx="1"/>
          </p:nvPr>
        </p:nvSpPr>
        <p:spPr/>
        <p:txBody>
          <a:bodyPr>
            <a:normAutofit fontScale="92500"/>
          </a:bodyPr>
          <a:lstStyle/>
          <a:p>
            <a:r>
              <a:rPr lang="en-US" altLang="ko-KR" sz="2400" dirty="0"/>
              <a:t>applies in contexts where we explore only x without having a response variable</a:t>
            </a:r>
          </a:p>
          <a:p>
            <a:endParaRPr lang="en-US" altLang="ko-KR" sz="2400" dirty="0"/>
          </a:p>
          <a:p>
            <a:r>
              <a:rPr lang="en-US" altLang="ko-KR" sz="2400" dirty="0"/>
              <a:t>The goal of this type of algorithm is to understand the inner structure of x, in terms of relationships between variables, homogeneous clustering, and dimensional reduction. </a:t>
            </a:r>
          </a:p>
          <a:p>
            <a:endParaRPr lang="en-US" altLang="ko-KR" sz="2400" dirty="0"/>
          </a:p>
          <a:p>
            <a:r>
              <a:rPr lang="en-US" altLang="ko-KR" sz="2400" dirty="0"/>
              <a:t>Clustering : given a set of observations on features, to partition the feature space into homogeneous/natural subspaces.</a:t>
            </a:r>
          </a:p>
          <a:p>
            <a:r>
              <a:rPr lang="en-US" altLang="ko-KR" sz="2400" dirty="0"/>
              <a:t>Networks : the goal is to estimate the joint distribution of the x variables. </a:t>
            </a:r>
          </a:p>
          <a:p>
            <a:r>
              <a:rPr lang="en-US" altLang="ko-KR" sz="2400" dirty="0"/>
              <a:t>Unsupervised Artificial Neural Networks (U-ANN). </a:t>
            </a:r>
            <a:endParaRPr lang="ko-KR" altLang="en-US" sz="2400" dirty="0"/>
          </a:p>
        </p:txBody>
      </p:sp>
    </p:spTree>
    <p:extLst>
      <p:ext uri="{BB962C8B-B14F-4D97-AF65-F5344CB8AC3E}">
        <p14:creationId xmlns:p14="http://schemas.microsoft.com/office/powerpoint/2010/main" val="95599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508F68-70B8-40BB-BEBE-EAB421D525C9}"/>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Tree Ensembles</a:t>
            </a:r>
            <a:endParaRPr lang="ko-KR" altLang="en-US" dirty="0">
              <a:latin typeface="Noto Sans KR Black" panose="020B0A00000000000000" pitchFamily="34" charset="-127"/>
              <a:ea typeface="Noto Sans KR Black" panose="020B0A00000000000000" pitchFamily="34" charset="-127"/>
            </a:endParaRPr>
          </a:p>
        </p:txBody>
      </p:sp>
      <p:sp>
        <p:nvSpPr>
          <p:cNvPr id="10" name="내용 개체 틀 9">
            <a:extLst>
              <a:ext uri="{FF2B5EF4-FFF2-40B4-BE49-F238E27FC236}">
                <a16:creationId xmlns:a16="http://schemas.microsoft.com/office/drawing/2014/main" id="{A148A797-51DD-4C58-BA20-285CBAF5166C}"/>
              </a:ext>
            </a:extLst>
          </p:cNvPr>
          <p:cNvSpPr>
            <a:spLocks noGrp="1"/>
          </p:cNvSpPr>
          <p:nvPr>
            <p:ph idx="1"/>
          </p:nvPr>
        </p:nvSpPr>
        <p:spPr/>
        <p:txBody>
          <a:bodyPr/>
          <a:lstStyle/>
          <a:p>
            <a:r>
              <a:rPr lang="en-US" altLang="ko-KR" dirty="0"/>
              <a:t>Advantages</a:t>
            </a:r>
          </a:p>
          <a:p>
            <a:pPr lvl="1"/>
            <a:r>
              <a:rPr lang="en-US" altLang="ko-KR" sz="2000" dirty="0"/>
              <a:t>good predictive accuracy</a:t>
            </a:r>
          </a:p>
          <a:p>
            <a:pPr lvl="1"/>
            <a:r>
              <a:rPr lang="en-US" altLang="ko-KR" sz="2000" dirty="0"/>
              <a:t>often better than that of the most widely used regression models in economics and finance</a:t>
            </a:r>
          </a:p>
          <a:p>
            <a:pPr lvl="1"/>
            <a:r>
              <a:rPr lang="en-US" altLang="ko-KR" sz="2000" dirty="0"/>
              <a:t>very flexible in handling problematic datasets.</a:t>
            </a:r>
          </a:p>
          <a:p>
            <a:endParaRPr lang="en-US" altLang="ko-KR" dirty="0"/>
          </a:p>
          <a:p>
            <a:r>
              <a:rPr lang="en-US" altLang="ko-KR" dirty="0"/>
              <a:t>main issue </a:t>
            </a:r>
          </a:p>
          <a:p>
            <a:pPr lvl="1"/>
            <a:r>
              <a:rPr lang="en-US" altLang="ko-KR" sz="1800" dirty="0"/>
              <a:t>black boxes. </a:t>
            </a:r>
            <a:endParaRPr lang="ko-KR" altLang="en-US" sz="1800" dirty="0"/>
          </a:p>
        </p:txBody>
      </p:sp>
    </p:spTree>
    <p:extLst>
      <p:ext uri="{BB962C8B-B14F-4D97-AF65-F5344CB8AC3E}">
        <p14:creationId xmlns:p14="http://schemas.microsoft.com/office/powerpoint/2010/main" val="385878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508F68-70B8-40BB-BEBE-EAB421D525C9}"/>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Decision Tree (DT)</a:t>
            </a:r>
            <a:endParaRPr lang="ko-KR" altLang="en-US" dirty="0">
              <a:latin typeface="Noto Sans KR Black" panose="020B0A00000000000000" pitchFamily="34" charset="-127"/>
              <a:ea typeface="Noto Sans KR Black" panose="020B0A00000000000000" pitchFamily="34" charset="-127"/>
            </a:endParaRPr>
          </a:p>
        </p:txBody>
      </p:sp>
      <p:pic>
        <p:nvPicPr>
          <p:cNvPr id="8" name="내용 개체 틀 4">
            <a:extLst>
              <a:ext uri="{FF2B5EF4-FFF2-40B4-BE49-F238E27FC236}">
                <a16:creationId xmlns:a16="http://schemas.microsoft.com/office/drawing/2014/main" id="{D1799486-BFCC-45D4-922C-D6B6714CBB2A}"/>
              </a:ext>
            </a:extLst>
          </p:cNvPr>
          <p:cNvPicPr>
            <a:picLocks noGrp="1" noChangeAspect="1"/>
          </p:cNvPicPr>
          <p:nvPr>
            <p:ph idx="1"/>
          </p:nvPr>
        </p:nvPicPr>
        <p:blipFill>
          <a:blip r:embed="rId2"/>
          <a:stretch>
            <a:fillRect/>
          </a:stretch>
        </p:blipFill>
        <p:spPr>
          <a:xfrm>
            <a:off x="6445085" y="454725"/>
            <a:ext cx="4722226" cy="2645046"/>
          </a:xfrm>
        </p:spPr>
      </p:pic>
      <p:sp>
        <p:nvSpPr>
          <p:cNvPr id="9" name="TextBox 8">
            <a:extLst>
              <a:ext uri="{FF2B5EF4-FFF2-40B4-BE49-F238E27FC236}">
                <a16:creationId xmlns:a16="http://schemas.microsoft.com/office/drawing/2014/main" id="{5D75A0E0-BF62-4945-92D4-8507E8BA830A}"/>
              </a:ext>
            </a:extLst>
          </p:cNvPr>
          <p:cNvSpPr txBox="1"/>
          <p:nvPr/>
        </p:nvSpPr>
        <p:spPr>
          <a:xfrm>
            <a:off x="6445085" y="3099771"/>
            <a:ext cx="5391652" cy="1200329"/>
          </a:xfrm>
          <a:prstGeom prst="rect">
            <a:avLst/>
          </a:prstGeom>
          <a:noFill/>
        </p:spPr>
        <p:txBody>
          <a:bodyPr wrap="square">
            <a:spAutoFit/>
          </a:bodyPr>
          <a:lstStyle/>
          <a:p>
            <a:r>
              <a:rPr lang="en-US" altLang="ko-KR" dirty="0"/>
              <a:t>nonparametric models constructed by recursively partitioning a dataset through its predictor variables, with the objective of optimally predicting a response variable.</a:t>
            </a:r>
            <a:endParaRPr lang="ko-KR" altLang="en-US" dirty="0"/>
          </a:p>
        </p:txBody>
      </p:sp>
      <p:pic>
        <p:nvPicPr>
          <p:cNvPr id="11" name="그림 10" descr="텍스트이(가) 표시된 사진&#10;&#10;자동 생성된 설명">
            <a:extLst>
              <a:ext uri="{FF2B5EF4-FFF2-40B4-BE49-F238E27FC236}">
                <a16:creationId xmlns:a16="http://schemas.microsoft.com/office/drawing/2014/main" id="{456F0535-F0D8-4F0C-8532-509D48B72312}"/>
              </a:ext>
            </a:extLst>
          </p:cNvPr>
          <p:cNvPicPr>
            <a:picLocks noChangeAspect="1"/>
          </p:cNvPicPr>
          <p:nvPr/>
        </p:nvPicPr>
        <p:blipFill>
          <a:blip r:embed="rId3"/>
          <a:stretch>
            <a:fillRect/>
          </a:stretch>
        </p:blipFill>
        <p:spPr>
          <a:xfrm>
            <a:off x="964708" y="2100147"/>
            <a:ext cx="4734937" cy="2850818"/>
          </a:xfrm>
          <a:prstGeom prst="rect">
            <a:avLst/>
          </a:prstGeom>
        </p:spPr>
      </p:pic>
      <p:pic>
        <p:nvPicPr>
          <p:cNvPr id="13" name="그림 12" descr="텍스트이(가) 표시된 사진&#10;&#10;자동 생성된 설명">
            <a:extLst>
              <a:ext uri="{FF2B5EF4-FFF2-40B4-BE49-F238E27FC236}">
                <a16:creationId xmlns:a16="http://schemas.microsoft.com/office/drawing/2014/main" id="{E63F5C55-D46E-4054-BB32-2139F7B7559E}"/>
              </a:ext>
            </a:extLst>
          </p:cNvPr>
          <p:cNvPicPr>
            <a:picLocks noChangeAspect="1"/>
          </p:cNvPicPr>
          <p:nvPr/>
        </p:nvPicPr>
        <p:blipFill rotWithShape="1">
          <a:blip r:embed="rId4"/>
          <a:srcRect l="-1" r="-3645" b="49272"/>
          <a:stretch/>
        </p:blipFill>
        <p:spPr>
          <a:xfrm>
            <a:off x="930667" y="4950965"/>
            <a:ext cx="4803021" cy="1369112"/>
          </a:xfrm>
          <a:prstGeom prst="rect">
            <a:avLst/>
          </a:prstGeom>
        </p:spPr>
      </p:pic>
      <p:pic>
        <p:nvPicPr>
          <p:cNvPr id="15" name="그림 14" descr="텍스트이(가) 표시된 사진&#10;&#10;자동 생성된 설명">
            <a:extLst>
              <a:ext uri="{FF2B5EF4-FFF2-40B4-BE49-F238E27FC236}">
                <a16:creationId xmlns:a16="http://schemas.microsoft.com/office/drawing/2014/main" id="{53B2BCB0-21AA-4D83-970B-508EAB02A1A9}"/>
              </a:ext>
            </a:extLst>
          </p:cNvPr>
          <p:cNvPicPr>
            <a:picLocks noChangeAspect="1"/>
          </p:cNvPicPr>
          <p:nvPr/>
        </p:nvPicPr>
        <p:blipFill>
          <a:blip r:embed="rId5"/>
          <a:stretch>
            <a:fillRect/>
          </a:stretch>
        </p:blipFill>
        <p:spPr>
          <a:xfrm>
            <a:off x="6246170" y="4508855"/>
            <a:ext cx="5015163" cy="1984020"/>
          </a:xfrm>
          <a:prstGeom prst="rect">
            <a:avLst/>
          </a:prstGeom>
        </p:spPr>
      </p:pic>
    </p:spTree>
    <p:extLst>
      <p:ext uri="{BB962C8B-B14F-4D97-AF65-F5344CB8AC3E}">
        <p14:creationId xmlns:p14="http://schemas.microsoft.com/office/powerpoint/2010/main" val="375200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508F68-70B8-40BB-BEBE-EAB421D525C9}"/>
              </a:ext>
            </a:extLst>
          </p:cNvPr>
          <p:cNvSpPr>
            <a:spLocks noGrp="1"/>
          </p:cNvSpPr>
          <p:nvPr>
            <p:ph type="title"/>
          </p:nvPr>
        </p:nvSpPr>
        <p:spPr/>
        <p:txBody>
          <a:bodyPr/>
          <a:lstStyle/>
          <a:p>
            <a:r>
              <a:rPr lang="en-US" altLang="ko-KR" dirty="0">
                <a:latin typeface="Noto Sans KR Black" panose="020B0A00000000000000" pitchFamily="34" charset="-127"/>
                <a:ea typeface="Noto Sans KR Black" panose="020B0A00000000000000" pitchFamily="34" charset="-127"/>
              </a:rPr>
              <a:t>Decision Tree (DT)</a:t>
            </a:r>
            <a:endParaRPr lang="ko-KR" altLang="en-US" dirty="0">
              <a:latin typeface="Noto Sans KR Black" panose="020B0A00000000000000" pitchFamily="34" charset="-127"/>
              <a:ea typeface="Noto Sans KR Black" panose="020B0A00000000000000" pitchFamily="34" charset="-127"/>
            </a:endParaRPr>
          </a:p>
        </p:txBody>
      </p:sp>
      <p:sp>
        <p:nvSpPr>
          <p:cNvPr id="5" name="TextBox 4">
            <a:extLst>
              <a:ext uri="{FF2B5EF4-FFF2-40B4-BE49-F238E27FC236}">
                <a16:creationId xmlns:a16="http://schemas.microsoft.com/office/drawing/2014/main" id="{694A7829-3AD8-42CB-9DB5-7955D3C57DE1}"/>
              </a:ext>
            </a:extLst>
          </p:cNvPr>
          <p:cNvSpPr txBox="1"/>
          <p:nvPr/>
        </p:nvSpPr>
        <p:spPr>
          <a:xfrm>
            <a:off x="6220375" y="2505670"/>
            <a:ext cx="6097002" cy="923330"/>
          </a:xfrm>
          <a:prstGeom prst="rect">
            <a:avLst/>
          </a:prstGeom>
          <a:noFill/>
        </p:spPr>
        <p:txBody>
          <a:bodyPr wrap="square">
            <a:spAutoFit/>
          </a:bodyPr>
          <a:lstStyle/>
          <a:p>
            <a:r>
              <a:rPr lang="en-US" altLang="ko-KR" dirty="0"/>
              <a:t>For each predictor, the procedure starts by considering all the possible binary splits obtained from the sample as a whole.</a:t>
            </a:r>
            <a:endParaRPr lang="ko-KR" altLang="en-US" dirty="0"/>
          </a:p>
        </p:txBody>
      </p:sp>
      <p:sp>
        <p:nvSpPr>
          <p:cNvPr id="8" name="TextBox 7">
            <a:extLst>
              <a:ext uri="{FF2B5EF4-FFF2-40B4-BE49-F238E27FC236}">
                <a16:creationId xmlns:a16="http://schemas.microsoft.com/office/drawing/2014/main" id="{D80F313C-6925-49D2-AE5D-A729FBEEB3BB}"/>
              </a:ext>
            </a:extLst>
          </p:cNvPr>
          <p:cNvSpPr txBox="1"/>
          <p:nvPr/>
        </p:nvSpPr>
        <p:spPr>
          <a:xfrm>
            <a:off x="6220375" y="3939474"/>
            <a:ext cx="6097002" cy="1200329"/>
          </a:xfrm>
          <a:prstGeom prst="rect">
            <a:avLst/>
          </a:prstGeom>
          <a:noFill/>
        </p:spPr>
        <p:txBody>
          <a:bodyPr wrap="square">
            <a:spAutoFit/>
          </a:bodyPr>
          <a:lstStyle/>
          <a:p>
            <a:r>
              <a:rPr lang="en-US" altLang="ko-KR" dirty="0"/>
              <a:t>The impurity of a node can be measured by the Mean Squared Error (MSE), in the case of regression trees, or the Gini index, for classification trees, or information entropy.</a:t>
            </a:r>
            <a:endParaRPr lang="ko-KR" altLang="en-US" dirty="0"/>
          </a:p>
        </p:txBody>
      </p:sp>
      <p:pic>
        <p:nvPicPr>
          <p:cNvPr id="11" name="그림 10" descr="텍스트이(가) 표시된 사진&#10;&#10;자동 생성된 설명">
            <a:extLst>
              <a:ext uri="{FF2B5EF4-FFF2-40B4-BE49-F238E27FC236}">
                <a16:creationId xmlns:a16="http://schemas.microsoft.com/office/drawing/2014/main" id="{B9DB5136-8B7E-43EE-9178-D698830BBB55}"/>
              </a:ext>
            </a:extLst>
          </p:cNvPr>
          <p:cNvPicPr>
            <a:picLocks noChangeAspect="1"/>
          </p:cNvPicPr>
          <p:nvPr/>
        </p:nvPicPr>
        <p:blipFill>
          <a:blip r:embed="rId2"/>
          <a:stretch>
            <a:fillRect/>
          </a:stretch>
        </p:blipFill>
        <p:spPr>
          <a:xfrm>
            <a:off x="768349" y="2030704"/>
            <a:ext cx="5277462" cy="3525212"/>
          </a:xfrm>
          <a:prstGeom prst="rect">
            <a:avLst/>
          </a:prstGeom>
        </p:spPr>
      </p:pic>
    </p:spTree>
    <p:extLst>
      <p:ext uri="{BB962C8B-B14F-4D97-AF65-F5344CB8AC3E}">
        <p14:creationId xmlns:p14="http://schemas.microsoft.com/office/powerpoint/2010/main" val="38295590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F0B3D46133A34B4D9E7747A4DBE0D87C" ma:contentTypeVersion="2" ma:contentTypeDescription="새 문서를 만듭니다." ma:contentTypeScope="" ma:versionID="442573d739bc733988501c5e95e54bec">
  <xsd:schema xmlns:xsd="http://www.w3.org/2001/XMLSchema" xmlns:xs="http://www.w3.org/2001/XMLSchema" xmlns:p="http://schemas.microsoft.com/office/2006/metadata/properties" xmlns:ns3="cbd07f5a-512c-4730-bd77-e08c099eff7e" targetNamespace="http://schemas.microsoft.com/office/2006/metadata/properties" ma:root="true" ma:fieldsID="92d6ecfaf5eaa55a5d57e0efa3594e84" ns3:_="">
    <xsd:import namespace="cbd07f5a-512c-4730-bd77-e08c099eff7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7f5a-512c-4730-bd77-e08c099eff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E2B517-4289-4143-A574-8B1D3DA3DE16}">
  <ds:schemaRefs>
    <ds:schemaRef ds:uri="http://schemas.microsoft.com/sharepoint/v3/contenttype/forms"/>
  </ds:schemaRefs>
</ds:datastoreItem>
</file>

<file path=customXml/itemProps2.xml><?xml version="1.0" encoding="utf-8"?>
<ds:datastoreItem xmlns:ds="http://schemas.openxmlformats.org/officeDocument/2006/customXml" ds:itemID="{F479EC09-31F0-4F4F-8A10-890260746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7f5a-512c-4730-bd77-e08c099eff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0647EC-5B74-4F8B-AEB0-74A65805C72C}">
  <ds:schemaRefs>
    <ds:schemaRef ds:uri="http://schemas.microsoft.com/office/2006/metadata/properties"/>
    <ds:schemaRef ds:uri="http://schemas.openxmlformats.org/package/2006/metadata/core-properties"/>
    <ds:schemaRef ds:uri="http://purl.org/dc/elements/1.1/"/>
    <ds:schemaRef ds:uri="http://purl.org/dc/terms/"/>
    <ds:schemaRef ds:uri="http://www.w3.org/XML/1998/namespace"/>
    <ds:schemaRef ds:uri="cbd07f5a-512c-4730-bd77-e08c099eff7e"/>
    <ds:schemaRef ds:uri="http://purl.org/dc/dcmitype/"/>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2313</TotalTime>
  <Words>1247</Words>
  <Application>Microsoft Office PowerPoint</Application>
  <PresentationFormat>와이드스크린</PresentationFormat>
  <Paragraphs>113</Paragraphs>
  <Slides>21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21</vt:i4>
      </vt:variant>
    </vt:vector>
  </HeadingPairs>
  <TitlesOfParts>
    <vt:vector size="27" baseType="lpstr">
      <vt:lpstr>Noto Sans KR</vt:lpstr>
      <vt:lpstr>Noto Sans KR Black</vt:lpstr>
      <vt:lpstr>나눔명조 ExtraBold</vt:lpstr>
      <vt:lpstr>맑은 고딕</vt:lpstr>
      <vt:lpstr>Arial</vt:lpstr>
      <vt:lpstr>Office 테마</vt:lpstr>
      <vt:lpstr>Ch 4 : Machine Learning for Finantial Stability</vt:lpstr>
      <vt:lpstr>Abstract &amp; Intro.</vt:lpstr>
      <vt:lpstr>Machine Learning</vt:lpstr>
      <vt:lpstr>Overview of Machine Learning Approaches</vt:lpstr>
      <vt:lpstr>Overview of Machine Learning Approaches</vt:lpstr>
      <vt:lpstr>Unsupervised Learning</vt:lpstr>
      <vt:lpstr>Tree Ensembles</vt:lpstr>
      <vt:lpstr>Decision Tree (DT)</vt:lpstr>
      <vt:lpstr>Decision Tree (DT)</vt:lpstr>
      <vt:lpstr>Random Forest (RF)</vt:lpstr>
      <vt:lpstr>Tree Boosting</vt:lpstr>
      <vt:lpstr>Cross-validation AGGregating</vt:lpstr>
      <vt:lpstr>Regularization, Shrinkage, and Sparsity</vt:lpstr>
      <vt:lpstr>Regularization</vt:lpstr>
      <vt:lpstr>Bayesian Learning</vt:lpstr>
      <vt:lpstr>Critical Discussion on Machine Learning  as a Tool for Financial Stability Policy</vt:lpstr>
      <vt:lpstr>Literature Overview</vt:lpstr>
      <vt:lpstr>Decision Trees for Financial Stability</vt:lpstr>
      <vt:lpstr>Sparse Models for Financial Stability</vt:lpstr>
      <vt:lpstr>Unsupervised Learning for Financial Stability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4 : Machine Learning for Finantial Stability</dc:title>
  <dc:creator>김영상</dc:creator>
  <cp:lastModifiedBy>김영상</cp:lastModifiedBy>
  <cp:revision>26</cp:revision>
  <dcterms:created xsi:type="dcterms:W3CDTF">2021-08-27T17:04:31Z</dcterms:created>
  <dcterms:modified xsi:type="dcterms:W3CDTF">2021-08-29T10:49:40Z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0x010100F0B3D46133A34B4D9E7747A4DBE0D87C</vt:lpwstr>
  </property>
</Properties>
</file>