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A2F8-583F-4D42-BBC8-2A41E0F49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FF956-9F94-4533-9E4A-D37E3974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D4D9D-2343-446D-B689-DAD8C9C0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6F84C-68FD-40DE-92E9-2E68916B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C9B42-3A74-44FF-82E9-48D0C0A4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6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F3749-A9F5-4266-82DE-4B2BFA4B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D5F13-6F52-4F15-91FC-6FF165A96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3518A-2A56-41C1-A27A-77B88CA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F6F71-8F31-4E02-84D2-6C1EAEF8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2E97-BBA5-4FD5-A95B-7947BB6D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9348A2-09DD-4B9F-9DE1-53403F430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BA867-8C8B-4EF5-BD1A-80FCAA08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9CEDD-BBAB-47E3-86D6-54C0C1AE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9BB37-7536-478C-A958-A617D37C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1EED6-D092-4DC7-9843-769E589C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2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675D9-1330-4552-927C-9BE137D8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7A7C2-985D-4B2C-88AF-D787FD93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692C9-145B-4D61-BC39-A0EE99AF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D7FB6-D590-4090-B227-856F9C43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36B2C-55FF-4E86-B94D-7DBB876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CF39-5B87-42B7-A397-2912D292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3FCFD-2F70-4938-B267-87786B12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E7F62-6385-4B06-AA70-BD8A7BFE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30593-ECF0-457D-A4BD-8886F4D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5D7D3-5860-4227-90C9-FBBD7F4B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9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C8392-E291-4947-80CA-029F31C5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6AE61-DA2F-45E7-82FA-F808A59CC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81F22-FB65-4A78-AD7C-C737BBB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3EE8D-AD2A-4CCC-99D5-F18CEA80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31D83-F7FC-4856-B4D1-18729E2E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5CFE1-D456-4924-A64D-FCA288DF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8DE45-72F1-4FEE-9D8F-0F56564C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B2DBE-C6D0-4317-B14C-8A9DFA5D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711A7-3E2C-49D2-9E15-DFF87F4E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22A67D-80E6-4E6B-84D6-8A706970C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DA7D7-4BD0-4CDA-A553-89FD0A8F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188CB-B941-4D64-BF65-C53BE4BD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317DE-CD95-4E70-A9C5-C01FC872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DCF1A-FEE7-4DF9-85BE-07F42E1B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9F947-D23D-4B3C-AB46-01C3E483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3BA2C-1664-4207-8F19-A17EE6C5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9B9AC6-639B-4292-BBBD-16C0188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64F64-E454-453F-BA6C-2FFDDB7B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F340C0-B65A-4A1F-B055-768C3C58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705E-3F2E-4C12-9CC8-871219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F7E55-A059-4F2D-8141-EC53F94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0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C6C0-7820-4D46-944D-3C000907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E68E3-896E-41DC-B601-C01EFD61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DA3DF-F589-4167-854B-5B677D1F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74283-7A02-4325-B4A7-E2F5FBA9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02A2-4F7B-4C59-A197-6E85F979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CCDF5-2A22-47DE-886D-28317B5D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3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9A34-E7B6-4E49-AAE5-49C5699A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4FB9BC-A83E-4258-870B-5D8F51BC1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6C053-FE02-4CA8-A0E7-7E69D83A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CCA4-BECD-4FFF-B687-02B9CEDC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966E8-431A-4F85-8037-C306FD6C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2B7B2-7C63-40D8-A292-C5020192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4CDEF-D40B-49BC-A871-1955F1B4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017BF-CD91-4B5C-8F99-5451AFAA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5C821-9581-4518-BF12-5A7622F1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37D2-C179-4FAB-9DC2-92256F510C37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E3B64-9550-4DB8-A174-3F8B9247E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20BA8-FCD5-4F7A-9679-623E9E64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BDE-C081-4B3A-ADB2-3D9081AC2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2ADC8-1523-47DA-A904-1AE6B2091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Predicting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recessions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b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with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boosted regression trees</a:t>
            </a:r>
            <a:endParaRPr lang="ko-KR" altLang="en-US" sz="28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DBEB49-4CF5-4E8C-A0FA-03B7F6F3F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51" y="4775930"/>
            <a:ext cx="3336324" cy="667221"/>
          </a:xfrm>
        </p:spPr>
        <p:txBody>
          <a:bodyPr/>
          <a:lstStyle/>
          <a:p>
            <a:r>
              <a:rPr lang="ko-KR" altLang="en-US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김 영 상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A050478-4B36-4867-BDFF-6E20C6DC294B}"/>
              </a:ext>
            </a:extLst>
          </p:cNvPr>
          <p:cNvSpPr txBox="1">
            <a:spLocks/>
          </p:cNvSpPr>
          <p:nvPr/>
        </p:nvSpPr>
        <p:spPr>
          <a:xfrm>
            <a:off x="2934729" y="3827871"/>
            <a:ext cx="5523471" cy="667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International Journal of Forecasting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(2017)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54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6C59E-0313-41A0-9061-7E7846AE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 Relative importance of leading indicators</a:t>
            </a:r>
            <a:endParaRPr lang="ko-KR" altLang="en-US" sz="36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AD84D3D-6486-44F0-A44A-003D531B9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1" y="1386504"/>
            <a:ext cx="4848225" cy="162413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96038DF-44B0-42CB-BDD1-76EA08BD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2" y="2972536"/>
            <a:ext cx="4848225" cy="1624132"/>
          </a:xfrm>
          <a:prstGeom prst="rect">
            <a:avLst/>
          </a:prstGeom>
        </p:spPr>
      </p:pic>
      <p:pic>
        <p:nvPicPr>
          <p:cNvPr id="9" name="그림 8" descr="텍스트, 사람, 스크린샷, 서류이(가) 표시된 사진&#10;&#10;자동 생성된 설명">
            <a:extLst>
              <a:ext uri="{FF2B5EF4-FFF2-40B4-BE49-F238E27FC236}">
                <a16:creationId xmlns:a16="http://schemas.microsoft.com/office/drawing/2014/main" id="{6ACC8ADD-7DA9-41A0-9409-311C693A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2" y="4437796"/>
            <a:ext cx="4953000" cy="2162175"/>
          </a:xfrm>
          <a:prstGeom prst="rect">
            <a:avLst/>
          </a:prstGeom>
        </p:spPr>
      </p:pic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BBC8A7A5-1475-4F03-A67B-09ABB0BFD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167" y="2108994"/>
            <a:ext cx="5093735" cy="42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6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2050-D39F-4A9C-A54D-B45184EF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Margianl</a:t>
            </a:r>
            <a:r>
              <a:rPr lang="en-US" altLang="ko-KR" dirty="0"/>
              <a:t> effects.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619C577-E6BF-47DB-996F-91DB07F4B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662" y="1690688"/>
            <a:ext cx="4943475" cy="252412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041C19-E615-46A7-838D-69365507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690688"/>
            <a:ext cx="4933950" cy="21336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6450C4D-679C-4051-832F-9EE51CA35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37" y="4138613"/>
            <a:ext cx="4953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0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E8B6-2498-41BE-AE78-8E0E497E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Marginal effects</a:t>
            </a:r>
            <a:endParaRPr lang="ko-KR" altLang="en-US" dirty="0"/>
          </a:p>
        </p:txBody>
      </p:sp>
      <p:pic>
        <p:nvPicPr>
          <p:cNvPr id="7" name="내용 개체 틀 6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17782F54-603E-4DC5-91E1-82CF24FB7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357045" y="1585650"/>
            <a:ext cx="4220109" cy="5257800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38264FE-A696-4768-87A3-C95C4630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80681" y="1432386"/>
            <a:ext cx="4107537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BE864-C2DF-494A-8CF4-0D11132D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Changes in marginal effects</a:t>
            </a:r>
            <a:endParaRPr lang="ko-KR" altLang="en-US" dirty="0"/>
          </a:p>
        </p:txBody>
      </p:sp>
      <p:pic>
        <p:nvPicPr>
          <p:cNvPr id="5" name="내용 개체 틀 4" descr="텍스트, 신문, 서류이(가) 표시된 사진&#10;&#10;자동 생성된 설명">
            <a:extLst>
              <a:ext uri="{FF2B5EF4-FFF2-40B4-BE49-F238E27FC236}">
                <a16:creationId xmlns:a16="http://schemas.microsoft.com/office/drawing/2014/main" id="{DA5ED301-BBE6-493C-9571-9B7962BDB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119"/>
            <a:ext cx="4943475" cy="3714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D8D3B2-1BBA-449F-9407-23F3FF5E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6119"/>
            <a:ext cx="565155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CE68-0955-42D1-A4FD-BF2033A2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effects.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D684902-29F2-4EBD-A116-6416309AE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4981575" cy="32004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151B6B-A46D-4CBF-A36E-B60EA2EC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690688"/>
            <a:ext cx="576381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C00F-A1BD-426E-A90A-0238746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estimation.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FAAB68-27E6-4385-8C3A-1A6674235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7" y="2159000"/>
            <a:ext cx="6126163" cy="353347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6649F0-E356-4B41-AE7E-F701C593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539849"/>
            <a:ext cx="4953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94C70-8DE8-4B37-AD59-9B6AA87C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estimation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9D506B-2F7A-4240-BF1D-EC3B05AF4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645562" y="1240778"/>
            <a:ext cx="3897075" cy="5511800"/>
          </a:xfrm>
        </p:spPr>
      </p:pic>
      <p:pic>
        <p:nvPicPr>
          <p:cNvPr id="7" name="그림 6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550A56FF-AC35-46E0-8FD2-2F907938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146300"/>
            <a:ext cx="491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9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11625-5B66-4049-8EA8-BFC2E26B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0C5A2A-DAE9-49FA-8932-07A304E3B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65" y="1808163"/>
            <a:ext cx="5051335" cy="4702175"/>
          </a:xfrm>
        </p:spPr>
      </p:pic>
      <p:pic>
        <p:nvPicPr>
          <p:cNvPr id="7" name="그림 6" descr="텍스트, 신문, 스크린샷, 서류이(가) 표시된 사진&#10;&#10;자동 생성된 설명">
            <a:extLst>
              <a:ext uri="{FF2B5EF4-FFF2-40B4-BE49-F238E27FC236}">
                <a16:creationId xmlns:a16="http://schemas.microsoft.com/office/drawing/2014/main" id="{56CF280B-C79F-429B-B334-777D096F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2079625"/>
            <a:ext cx="4886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523A-ECEF-4E84-91F5-A0C4ACE1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Concluding remark</a:t>
            </a:r>
            <a:endParaRPr lang="ko-KR" altLang="en-US" dirty="0"/>
          </a:p>
        </p:txBody>
      </p:sp>
      <p:pic>
        <p:nvPicPr>
          <p:cNvPr id="5" name="내용 개체 틀 4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95F40861-C0DF-42A1-8D77-547B950D6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694" y="1690688"/>
            <a:ext cx="4013668" cy="4351338"/>
          </a:xfrm>
        </p:spPr>
      </p:pic>
      <p:pic>
        <p:nvPicPr>
          <p:cNvPr id="7" name="그림 6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FB71316D-D605-4772-8161-7CD83CD1C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56" y="1690688"/>
            <a:ext cx="4013668" cy="42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D7316-E20D-416E-8DAB-FB0123A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CEDB0A5-5EA1-4BE3-AF63-4D4209300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566" y="1825625"/>
            <a:ext cx="9522868" cy="4351338"/>
          </a:xfrm>
        </p:spPr>
      </p:pic>
    </p:spTree>
    <p:extLst>
      <p:ext uri="{BB962C8B-B14F-4D97-AF65-F5344CB8AC3E}">
        <p14:creationId xmlns:p14="http://schemas.microsoft.com/office/powerpoint/2010/main" val="31408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B762-8828-465D-8646-93647CB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2599721-8563-44BB-9330-204C42410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56200" cy="4351338"/>
          </a:xfrm>
        </p:spPr>
      </p:pic>
      <p:pic>
        <p:nvPicPr>
          <p:cNvPr id="7" name="내용 개체 틀 4" descr="텍스트, 신문, 스크린샷이(가) 표시된 사진&#10;&#10;자동 생성된 설명">
            <a:extLst>
              <a:ext uri="{FF2B5EF4-FFF2-40B4-BE49-F238E27FC236}">
                <a16:creationId xmlns:a16="http://schemas.microsoft.com/office/drawing/2014/main" id="{D0E874BD-E66C-49B5-BEE7-08543BF8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725" y="1295400"/>
            <a:ext cx="4389675" cy="47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A252A-C091-4302-A23E-79F276A2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BRT approach. (Ada)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838746-44EB-4584-9C9E-B43AA3ABA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897856"/>
            <a:ext cx="6464300" cy="75247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3F3AC8F-5146-4604-A663-6121742E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2" y="2882903"/>
            <a:ext cx="5622057" cy="2943225"/>
          </a:xfrm>
          <a:prstGeom prst="rect">
            <a:avLst/>
          </a:prstGeom>
        </p:spPr>
      </p:pic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2016AC4-2E7E-4F2D-A1ED-78166E2C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0201"/>
            <a:ext cx="5622057" cy="29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4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EBC61-B185-421F-B0FD-53AB1CA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BRT approach. (Ada)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66E093-6D78-405F-B0C6-AB49C71C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1"/>
            <a:ext cx="7289800" cy="217759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7974A78-DA4C-4B6E-BB69-FBEEBF39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4044496"/>
            <a:ext cx="7354593" cy="24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274A654-4FD2-4624-A073-0996EAA4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BRT approach. (Gradient)</a:t>
            </a:r>
            <a:endParaRPr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5EBCAA8-7498-4D25-BFE0-F3EF2F51E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3413" y="1690688"/>
            <a:ext cx="5462587" cy="147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DBE341F-5172-4597-99AB-102621B7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4" y="3210223"/>
            <a:ext cx="5462586" cy="3101998"/>
          </a:xfrm>
          <a:prstGeom prst="rect">
            <a:avLst/>
          </a:prstGeom>
        </p:spPr>
      </p:pic>
      <p:pic>
        <p:nvPicPr>
          <p:cNvPr id="12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FBA495D0-EFCC-40F5-9CDC-B847E6E74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09" y="1690688"/>
            <a:ext cx="4851491" cy="46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ACB1D-3C59-412A-B50D-04EC2AFA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Recession.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DBACFFA-4DB6-471D-8185-21493E8C5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4988"/>
            <a:ext cx="5780027" cy="4351338"/>
          </a:xfrm>
        </p:spPr>
      </p:pic>
    </p:spTree>
    <p:extLst>
      <p:ext uri="{BB962C8B-B14F-4D97-AF65-F5344CB8AC3E}">
        <p14:creationId xmlns:p14="http://schemas.microsoft.com/office/powerpoint/2010/main" val="3695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BA10-E3F6-438F-A02F-224F97CE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of leading indicators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A035D901-4568-451B-9984-A17787A1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625"/>
            <a:ext cx="5619674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E77B7C-82CB-4472-ADD9-8801BD4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874" y="2199481"/>
            <a:ext cx="4981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F7C00-4919-4FD1-914A-18CA3480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en-US" altLang="ko-KR" dirty="0" err="1"/>
              <a:t>Caliberation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A4AA4AD-3E0A-47EB-87B7-9EDAE04E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969"/>
            <a:ext cx="4876800" cy="2305050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5372D8-3898-430E-87D4-0F18E031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2035969"/>
            <a:ext cx="495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6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74</Words>
  <Application>Microsoft Office PowerPoint</Application>
  <PresentationFormat>와이드스크린</PresentationFormat>
  <Paragraphs>21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KR</vt:lpstr>
      <vt:lpstr>Noto Sans KR Medium</vt:lpstr>
      <vt:lpstr>맑은 고딕</vt:lpstr>
      <vt:lpstr>스웨거 TTF</vt:lpstr>
      <vt:lpstr>Arial</vt:lpstr>
      <vt:lpstr>Office 테마</vt:lpstr>
      <vt:lpstr>Predicting recessions  with boosted regression trees</vt:lpstr>
      <vt:lpstr>Abstract</vt:lpstr>
      <vt:lpstr>Intro.</vt:lpstr>
      <vt:lpstr>BRT approach. (Ada)</vt:lpstr>
      <vt:lpstr>BRT approach. (Ada)</vt:lpstr>
      <vt:lpstr>BRT approach. (Gradient)</vt:lpstr>
      <vt:lpstr>Defining Recession.</vt:lpstr>
      <vt:lpstr>Selection of leading indicators</vt:lpstr>
      <vt:lpstr>Model Caliberation</vt:lpstr>
      <vt:lpstr> Relative importance of leading indicators</vt:lpstr>
      <vt:lpstr>Margianl effects.</vt:lpstr>
      <vt:lpstr>Marginal effects</vt:lpstr>
      <vt:lpstr>Changes in marginal effects</vt:lpstr>
      <vt:lpstr>Interaction effects.</vt:lpstr>
      <vt:lpstr>Recursive estimation.</vt:lpstr>
      <vt:lpstr>Recursive estimation</vt:lpstr>
      <vt:lpstr>Dynamic model</vt:lpstr>
      <vt:lpstr>Concluding 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Inflation in a Data-Rich Environment:  The Benefits of Machine Learning Methods </dc:title>
  <dc:creator>김영상</dc:creator>
  <cp:lastModifiedBy>김영상</cp:lastModifiedBy>
  <cp:revision>12</cp:revision>
  <dcterms:created xsi:type="dcterms:W3CDTF">2021-08-15T02:59:22Z</dcterms:created>
  <dcterms:modified xsi:type="dcterms:W3CDTF">2021-08-22T12:40:07Z</dcterms:modified>
</cp:coreProperties>
</file>