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B537BF-39BE-4EEA-B0CB-357707EDEB88}">
  <a:tblStyle styleId="{C3B537BF-39BE-4EEA-B0CB-357707EDEB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9e59857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9e59857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9e598572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9e598572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저와 네트워킹할 수 있은 QR 띄워드리면서 발표 마치도록 하겠습니다.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발표 들어주셔서 감사드리고 꼭 오늘 오픈소스시작 하셨으면 좋겠습니다.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감사합니다.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9e598572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99e59857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AI, 허깅페이스에 대한 경험 거의 없음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9e598572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9e598572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9e598572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9e598572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상징하는 테마 있으면 좋겠다. CSS 해야하는거 아닌가?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9e598572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9e598572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CSS는 아니었다.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9e598572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9e598572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비전에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9e598572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9e598572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비전에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9e598572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9e598572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엔지니어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9e598572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9e598572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dongwook-chan" TargetMode="External"/><Relationship Id="rId4" Type="http://schemas.openxmlformats.org/officeDocument/2006/relationships/image" Target="../media/image4.png"/><Relationship Id="rId10" Type="http://schemas.openxmlformats.org/officeDocument/2006/relationships/image" Target="../media/image16.png"/><Relationship Id="rId9" Type="http://schemas.openxmlformats.org/officeDocument/2006/relationships/hyperlink" Target="https://github.com/dongwook-chan" TargetMode="External"/><Relationship Id="rId5" Type="http://schemas.openxmlformats.org/officeDocument/2006/relationships/hyperlink" Target="https://www.linkedin.com/in/dongwook-chang/" TargetMode="External"/><Relationship Id="rId6" Type="http://schemas.openxmlformats.org/officeDocument/2006/relationships/image" Target="../media/image6.png"/><Relationship Id="rId7" Type="http://schemas.openxmlformats.org/officeDocument/2006/relationships/hyperlink" Target="https://www.linkedin.com/in/dongwook-chang/" TargetMode="External"/><Relationship Id="rId8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julien-duponchelle/python-mysql-replication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hyperlink" Target="https://github.com/julien-duponchelle/python-mysql-replication" TargetMode="External"/><Relationship Id="rId7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huggingface.co/spaces/pseudolab/Balanced-News-Reading" TargetMode="External"/><Relationship Id="rId4" Type="http://schemas.openxmlformats.org/officeDocument/2006/relationships/hyperlink" Target="https://huggingface.co/spaces/pseudolab/MiniMed_EHR_Analyst" TargetMode="External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375" y="636700"/>
            <a:ext cx="2657673" cy="242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2823975"/>
            <a:ext cx="8520600" cy="10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huggingface-korea-theme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440450" y="3909325"/>
            <a:ext cx="502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장 동 욱</a:t>
            </a:r>
            <a:endParaRPr sz="30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/>
        </p:nvSpPr>
        <p:spPr>
          <a:xfrm>
            <a:off x="3961063" y="447275"/>
            <a:ext cx="12219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algun Gothic"/>
                <a:ea typeface="Malgun Gothic"/>
                <a:cs typeface="Malgun Gothic"/>
                <a:sym typeface="Malgun Gothic"/>
              </a:rPr>
              <a:t>EOD</a:t>
            </a:r>
            <a:endParaRPr sz="3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2" name="Google Shape;142;p2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2700" y="1081813"/>
            <a:ext cx="1325701" cy="132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1700" y="1254550"/>
            <a:ext cx="980225" cy="98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94713" y="2380350"/>
            <a:ext cx="2574222" cy="260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44935" y="2453125"/>
            <a:ext cx="2458363" cy="2458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14"/>
          <p:cNvGraphicFramePr/>
          <p:nvPr/>
        </p:nvGraphicFramePr>
        <p:xfrm>
          <a:off x="612225" y="156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{C3B537BF-39BE-4EEA-B0CB-357707EDEB88}</a:tableStyleId>
              </a:tblPr>
              <a:tblGrid>
                <a:gridCol w="2326425"/>
                <a:gridCol w="5668575"/>
              </a:tblGrid>
              <a:tr h="100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국산 RDBMS 티베로 개발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112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CDC 솔루션 개발 → 로드뷰 제작 시스템 개발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127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3"/>
                        </a:rPr>
                        <a:t>python-mysql-replication</a:t>
                      </a:r>
                      <a:r>
                        <a:rPr lang="en" sz="1800"/>
                        <a:t> 메인테이너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62" name="Google Shape;62;p14"/>
          <p:cNvSpPr txBox="1"/>
          <p:nvPr/>
        </p:nvSpPr>
        <p:spPr>
          <a:xfrm>
            <a:off x="612225" y="922650"/>
            <a:ext cx="5022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서비스 빼고 다 하는 개발자</a:t>
            </a:r>
            <a:endParaRPr sz="25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59875" y="313225"/>
            <a:ext cx="6073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스피커 소개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00" y="1667000"/>
            <a:ext cx="191452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900" y="2670625"/>
            <a:ext cx="1914525" cy="91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60796" y="3737871"/>
            <a:ext cx="1176724" cy="117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4515850" y="2420650"/>
            <a:ext cx="4501500" cy="263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 rot="5400000">
            <a:off x="4603500" y="1339775"/>
            <a:ext cx="1048175" cy="1223475"/>
          </a:xfrm>
          <a:prstGeom prst="flowChartManualInpu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619375" y="912975"/>
            <a:ext cx="3673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한 번 쯤은 해봐야지…</a:t>
            </a:r>
            <a:endParaRPr sz="25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59875" y="313225"/>
            <a:ext cx="6073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해커톤 참가 동기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395275" y="912975"/>
            <a:ext cx="5022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새로운 이벤트 보탬</a:t>
            </a:r>
            <a:endParaRPr sz="25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925" y="2476225"/>
            <a:ext cx="4345349" cy="252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3450" y="1495275"/>
            <a:ext cx="912463" cy="912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7025" y="1036150"/>
            <a:ext cx="1500324" cy="136892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5718925" y="1710025"/>
            <a:ext cx="1950600" cy="481200"/>
          </a:xfrm>
          <a:prstGeom prst="rightArrow">
            <a:avLst>
              <a:gd fmla="val 50000" name="adj1"/>
              <a:gd fmla="val 7972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580725" y="1547375"/>
            <a:ext cx="3585900" cy="14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●"/>
            </a:pPr>
            <a:r>
              <a:rPr lang="en" sz="1800">
                <a:solidFill>
                  <a:srgbClr val="2D2D2D"/>
                </a:solidFill>
              </a:rPr>
              <a:t>통계 </a:t>
            </a:r>
            <a:r>
              <a:rPr lang="en" sz="1800">
                <a:solidFill>
                  <a:schemeClr val="dk1"/>
                </a:solidFill>
              </a:rPr>
              <a:t>→ 딥러닝</a:t>
            </a:r>
            <a:endParaRPr sz="1800">
              <a:solidFill>
                <a:srgbClr val="2D2D2D"/>
              </a:solidFill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●"/>
            </a:pPr>
            <a:r>
              <a:rPr lang="en" sz="1800">
                <a:solidFill>
                  <a:srgbClr val="2D2D2D"/>
                </a:solidFill>
              </a:rPr>
              <a:t>Visual SLAM 서빙 업무</a:t>
            </a:r>
            <a:endParaRPr sz="1800">
              <a:solidFill>
                <a:srgbClr val="2D2D2D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D2D2D"/>
              </a:solidFill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27249" y="2761825"/>
            <a:ext cx="2592299" cy="210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7475" y="2529250"/>
            <a:ext cx="2024575" cy="257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259875" y="313225"/>
            <a:ext cx="640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hunggingface-korea-theme 제작 배경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3525"/>
            <a:ext cx="8839198" cy="267536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1363150" y="3784950"/>
            <a:ext cx="12378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dk2"/>
                </a:solidFill>
              </a:rPr>
              <a:t>🤔</a:t>
            </a:r>
            <a:endParaRPr sz="8000">
              <a:solidFill>
                <a:schemeClr val="dk2"/>
              </a:solidFill>
            </a:endParaRPr>
          </a:p>
        </p:txBody>
      </p:sp>
      <p:cxnSp>
        <p:nvCxnSpPr>
          <p:cNvPr id="90" name="Google Shape;90;p16"/>
          <p:cNvCxnSpPr/>
          <p:nvPr/>
        </p:nvCxnSpPr>
        <p:spPr>
          <a:xfrm>
            <a:off x="255425" y="3784950"/>
            <a:ext cx="901500" cy="679800"/>
          </a:xfrm>
          <a:prstGeom prst="bentConnector3">
            <a:avLst>
              <a:gd fmla="val 0" name="adj1"/>
            </a:avLst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6"/>
          <p:cNvCxnSpPr/>
          <p:nvPr/>
        </p:nvCxnSpPr>
        <p:spPr>
          <a:xfrm>
            <a:off x="443600" y="4464665"/>
            <a:ext cx="8442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6"/>
          <p:cNvSpPr txBox="1"/>
          <p:nvPr/>
        </p:nvSpPr>
        <p:spPr>
          <a:xfrm>
            <a:off x="2532775" y="4227525"/>
            <a:ext cx="52446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Gradio</a:t>
            </a:r>
            <a:r>
              <a:rPr lang="en" sz="2000">
                <a:solidFill>
                  <a:schemeClr val="dk2"/>
                </a:solidFill>
              </a:rPr>
              <a:t>도 </a:t>
            </a:r>
            <a:r>
              <a:rPr b="1" lang="en" sz="2000">
                <a:solidFill>
                  <a:schemeClr val="dk2"/>
                </a:solidFill>
              </a:rPr>
              <a:t>테마 제작</a:t>
            </a:r>
            <a:r>
              <a:rPr lang="en" sz="2000">
                <a:solidFill>
                  <a:schemeClr val="dk2"/>
                </a:solidFill>
              </a:rPr>
              <a:t>도 처음인데…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/>
        </p:nvSpPr>
        <p:spPr>
          <a:xfrm>
            <a:off x="259875" y="313225"/>
            <a:ext cx="640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hunggingface-korea-theme 제작 과정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850" y="971325"/>
            <a:ext cx="5032054" cy="3971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75" y="953475"/>
            <a:ext cx="3914050" cy="13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475" y="3014825"/>
            <a:ext cx="3993375" cy="18023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7"/>
          <p:cNvCxnSpPr/>
          <p:nvPr/>
        </p:nvCxnSpPr>
        <p:spPr>
          <a:xfrm>
            <a:off x="1052225" y="2104475"/>
            <a:ext cx="27759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7"/>
          <p:cNvCxnSpPr/>
          <p:nvPr/>
        </p:nvCxnSpPr>
        <p:spPr>
          <a:xfrm>
            <a:off x="1986875" y="3239875"/>
            <a:ext cx="20835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7"/>
          <p:cNvCxnSpPr/>
          <p:nvPr/>
        </p:nvCxnSpPr>
        <p:spPr>
          <a:xfrm>
            <a:off x="471069" y="4735375"/>
            <a:ext cx="15912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7"/>
          <p:cNvCxnSpPr/>
          <p:nvPr/>
        </p:nvCxnSpPr>
        <p:spPr>
          <a:xfrm>
            <a:off x="4354769" y="1232650"/>
            <a:ext cx="13842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7"/>
          <p:cNvCxnSpPr/>
          <p:nvPr/>
        </p:nvCxnSpPr>
        <p:spPr>
          <a:xfrm rot="5400000">
            <a:off x="2227700" y="3547175"/>
            <a:ext cx="1388700" cy="801600"/>
          </a:xfrm>
          <a:prstGeom prst="bentConnector3">
            <a:avLst>
              <a:gd fmla="val 99573" name="adj1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7"/>
          <p:cNvCxnSpPr/>
          <p:nvPr/>
        </p:nvCxnSpPr>
        <p:spPr>
          <a:xfrm rot="10800000">
            <a:off x="2084450" y="4636400"/>
            <a:ext cx="11664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7"/>
          <p:cNvCxnSpPr/>
          <p:nvPr/>
        </p:nvCxnSpPr>
        <p:spPr>
          <a:xfrm flipH="1">
            <a:off x="3319790" y="2117870"/>
            <a:ext cx="14400" cy="9015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51" y="0"/>
            <a:ext cx="860609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738" y="48513"/>
            <a:ext cx="8548526" cy="504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/>
        </p:nvSpPr>
        <p:spPr>
          <a:xfrm>
            <a:off x="619375" y="912975"/>
            <a:ext cx="398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해커톤을 상징하는 테마 되길…</a:t>
            </a:r>
            <a:endParaRPr sz="25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259875" y="313225"/>
            <a:ext cx="6073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적용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580725" y="1547375"/>
            <a:ext cx="6037200" cy="14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Balanced-News-Reading</a:t>
            </a:r>
            <a:endParaRPr sz="1800">
              <a:solidFill>
                <a:srgbClr val="2D2D2D"/>
              </a:solidFill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MiniMed_EHR_Analyst</a:t>
            </a:r>
            <a:endParaRPr sz="1800">
              <a:solidFill>
                <a:srgbClr val="2D2D2D"/>
              </a:solidFill>
            </a:endParaRPr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○"/>
            </a:pPr>
            <a:r>
              <a:rPr lang="en" sz="1800">
                <a:solidFill>
                  <a:srgbClr val="2D2D2D"/>
                </a:solidFill>
              </a:rPr>
              <a:t>Streamlit 사용됨</a:t>
            </a:r>
            <a:endParaRPr sz="1800">
              <a:solidFill>
                <a:srgbClr val="2D2D2D"/>
              </a:solidFill>
            </a:endParaRPr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○"/>
            </a:pPr>
            <a:r>
              <a:rPr lang="en" sz="1800">
                <a:solidFill>
                  <a:srgbClr val="2D2D2D"/>
                </a:solidFill>
              </a:rPr>
              <a:t>예외 발생하여 테스트 불가</a:t>
            </a:r>
            <a:endParaRPr sz="1800">
              <a:solidFill>
                <a:srgbClr val="2D2D2D"/>
              </a:solidFill>
            </a:endParaRPr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○"/>
            </a:pPr>
            <a:r>
              <a:rPr lang="en" sz="1800">
                <a:solidFill>
                  <a:srgbClr val="2D2D2D"/>
                </a:solidFill>
              </a:rPr>
              <a:t>권한 회수…</a:t>
            </a:r>
            <a:endParaRPr sz="1800">
              <a:solidFill>
                <a:srgbClr val="2D2D2D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D2D2D"/>
              </a:solidFill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7125" y="696187"/>
            <a:ext cx="4820275" cy="3615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/>
        </p:nvSpPr>
        <p:spPr>
          <a:xfrm>
            <a:off x="619375" y="912975"/>
            <a:ext cx="3673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테마 제작은 처음인데…</a:t>
            </a:r>
            <a:endParaRPr sz="25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259875" y="313225"/>
            <a:ext cx="6073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회고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580725" y="1547375"/>
            <a:ext cx="6037200" cy="14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●"/>
            </a:pPr>
            <a:r>
              <a:rPr lang="en" sz="1800">
                <a:solidFill>
                  <a:srgbClr val="2D2D2D"/>
                </a:solidFill>
              </a:rPr>
              <a:t>다크 테마 시연 실수</a:t>
            </a:r>
            <a:endParaRPr sz="1800">
              <a:solidFill>
                <a:srgbClr val="2D2D2D"/>
              </a:solidFill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●"/>
            </a:pPr>
            <a:r>
              <a:rPr lang="en" sz="1800">
                <a:solidFill>
                  <a:srgbClr val="2D2D2D"/>
                </a:solidFill>
              </a:rPr>
              <a:t>홍보 부족</a:t>
            </a:r>
            <a:endParaRPr sz="1800">
              <a:solidFill>
                <a:srgbClr val="2D2D2D"/>
              </a:solidFill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●"/>
            </a:pPr>
            <a:r>
              <a:rPr lang="en" sz="1800">
                <a:solidFill>
                  <a:srgbClr val="2D2D2D"/>
                </a:solidFill>
              </a:rPr>
              <a:t>Gradio vs Streamlit</a:t>
            </a:r>
            <a:endParaRPr sz="1800">
              <a:solidFill>
                <a:srgbClr val="2D2D2D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D2D2D"/>
              </a:solidFill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b="0" l="3250" r="-3250" t="0"/>
          <a:stretch/>
        </p:blipFill>
        <p:spPr>
          <a:xfrm>
            <a:off x="4597675" y="222525"/>
            <a:ext cx="2494477" cy="271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6875" y="2468000"/>
            <a:ext cx="2657673" cy="242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619375" y="4157775"/>
            <a:ext cx="571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다음 해커톤 때 직접 개발한 모델에 적용하자! </a:t>
            </a:r>
            <a:endParaRPr sz="25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136" name="Google Shape;136;p21"/>
          <p:cNvCxnSpPr/>
          <p:nvPr/>
        </p:nvCxnSpPr>
        <p:spPr>
          <a:xfrm rot="5400000">
            <a:off x="2635150" y="3667065"/>
            <a:ext cx="8442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