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1" r:id="rId3"/>
    <p:sldId id="257" r:id="rId4"/>
    <p:sldId id="258" r:id="rId5"/>
    <p:sldId id="259" r:id="rId6"/>
    <p:sldId id="264" r:id="rId7"/>
    <p:sldId id="260" r:id="rId8"/>
    <p:sldId id="263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B4908B"/>
    <a:srgbClr val="C48170"/>
    <a:srgbClr val="D87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FCC0E-A48D-40EA-BEA9-86A1185D8671}" v="34" dt="2023-11-06T17:48:27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271FD-29B5-4D5F-8112-FC8EF87E7F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35D96687-6078-4505-BF6A-BDA5386B368C}">
      <dgm:prSet/>
      <dgm:spPr/>
      <dgm:t>
        <a:bodyPr/>
        <a:lstStyle/>
        <a:p>
          <a:pPr latinLnBrk="1"/>
          <a:r>
            <a:rPr lang="ko-KR"/>
            <a:t>세특 작성의 어려움</a:t>
          </a:r>
        </a:p>
      </dgm:t>
    </dgm:pt>
    <dgm:pt modelId="{15E127D1-8035-4862-AA62-8D5DF0B950E5}" type="parTrans" cxnId="{75376CB0-7D59-4868-B900-0AEA96AA214C}">
      <dgm:prSet/>
      <dgm:spPr/>
      <dgm:t>
        <a:bodyPr/>
        <a:lstStyle/>
        <a:p>
          <a:pPr latinLnBrk="1"/>
          <a:endParaRPr lang="ko-KR" altLang="en-US"/>
        </a:p>
      </dgm:t>
    </dgm:pt>
    <dgm:pt modelId="{8BC622B3-83B0-4B78-9A5C-10B7E8DA7FEF}" type="sibTrans" cxnId="{75376CB0-7D59-4868-B900-0AEA96AA214C}">
      <dgm:prSet/>
      <dgm:spPr/>
      <dgm:t>
        <a:bodyPr/>
        <a:lstStyle/>
        <a:p>
          <a:pPr latinLnBrk="1"/>
          <a:endParaRPr lang="ko-KR" altLang="en-US"/>
        </a:p>
      </dgm:t>
    </dgm:pt>
    <dgm:pt modelId="{E921AD8D-DAA4-46CC-9EB5-DFA7A751748D}">
      <dgm:prSet/>
      <dgm:spPr>
        <a:solidFill>
          <a:srgbClr val="D87A51"/>
        </a:solidFill>
      </dgm:spPr>
      <dgm:t>
        <a:bodyPr/>
        <a:lstStyle/>
        <a:p>
          <a:pPr latinLnBrk="1"/>
          <a:r>
            <a:rPr lang="ko-KR" dirty="0"/>
            <a:t>성취기준</a:t>
          </a:r>
          <a:r>
            <a:rPr lang="en-US" dirty="0"/>
            <a:t>, </a:t>
          </a:r>
          <a:r>
            <a:rPr lang="ko-KR" dirty="0"/>
            <a:t>평가 </a:t>
          </a:r>
          <a:r>
            <a:rPr lang="ko-KR" altLang="en-US" dirty="0"/>
            <a:t>과제를</a:t>
          </a:r>
          <a:r>
            <a:rPr lang="ko-KR" dirty="0"/>
            <a:t> 기반으로 하는 </a:t>
          </a:r>
          <a:r>
            <a:rPr lang="ko-KR" dirty="0" err="1"/>
            <a:t>세특</a:t>
          </a:r>
          <a:r>
            <a:rPr lang="ko-KR" dirty="0"/>
            <a:t> 자료 개발</a:t>
          </a:r>
        </a:p>
      </dgm:t>
    </dgm:pt>
    <dgm:pt modelId="{4321388C-EB78-40C1-BDB6-0D91D55BDB48}" type="parTrans" cxnId="{F09AD4C6-0202-40F5-90BF-1BE3DA3092A8}">
      <dgm:prSet/>
      <dgm:spPr/>
      <dgm:t>
        <a:bodyPr/>
        <a:lstStyle/>
        <a:p>
          <a:pPr latinLnBrk="1"/>
          <a:endParaRPr lang="ko-KR" altLang="en-US"/>
        </a:p>
      </dgm:t>
    </dgm:pt>
    <dgm:pt modelId="{F1761B3F-F8F2-4360-852D-9096AB635BD0}" type="sibTrans" cxnId="{F09AD4C6-0202-40F5-90BF-1BE3DA3092A8}">
      <dgm:prSet/>
      <dgm:spPr/>
      <dgm:t>
        <a:bodyPr/>
        <a:lstStyle/>
        <a:p>
          <a:pPr latinLnBrk="1"/>
          <a:endParaRPr lang="ko-KR" altLang="en-US"/>
        </a:p>
      </dgm:t>
    </dgm:pt>
    <dgm:pt modelId="{BA0C5251-599A-4B57-A9CA-CCF39F22AE7E}">
      <dgm:prSet/>
      <dgm:spPr>
        <a:solidFill>
          <a:srgbClr val="C48170"/>
        </a:solidFill>
      </dgm:spPr>
      <dgm:t>
        <a:bodyPr/>
        <a:lstStyle/>
        <a:p>
          <a:pPr latinLnBrk="1"/>
          <a:r>
            <a:rPr lang="ko-KR" dirty="0"/>
            <a:t>성취기준을 기반으로 </a:t>
          </a:r>
          <a:r>
            <a:rPr lang="ko-KR" dirty="0" err="1"/>
            <a:t>세특을</a:t>
          </a:r>
          <a:r>
            <a:rPr lang="ko-KR" dirty="0"/>
            <a:t> 생성</a:t>
          </a:r>
        </a:p>
      </dgm:t>
    </dgm:pt>
    <dgm:pt modelId="{328B15C8-925F-45DE-AB09-F005F4B44D5F}" type="parTrans" cxnId="{AD2EAE08-4E51-46B2-9E83-201B7F41D4E1}">
      <dgm:prSet/>
      <dgm:spPr/>
      <dgm:t>
        <a:bodyPr/>
        <a:lstStyle/>
        <a:p>
          <a:pPr latinLnBrk="1"/>
          <a:endParaRPr lang="ko-KR" altLang="en-US"/>
        </a:p>
      </dgm:t>
    </dgm:pt>
    <dgm:pt modelId="{8C25F229-DD55-4663-AEF0-CFC62245DB26}" type="sibTrans" cxnId="{AD2EAE08-4E51-46B2-9E83-201B7F41D4E1}">
      <dgm:prSet/>
      <dgm:spPr/>
      <dgm:t>
        <a:bodyPr/>
        <a:lstStyle/>
        <a:p>
          <a:pPr latinLnBrk="1"/>
          <a:endParaRPr lang="ko-KR" altLang="en-US"/>
        </a:p>
      </dgm:t>
    </dgm:pt>
    <dgm:pt modelId="{627CDB86-2E7B-41D3-AA30-5898756F2C13}">
      <dgm:prSet/>
      <dgm:spPr>
        <a:solidFill>
          <a:srgbClr val="B4908B"/>
        </a:solidFill>
      </dgm:spPr>
      <dgm:t>
        <a:bodyPr/>
        <a:lstStyle/>
        <a:p>
          <a:pPr latinLnBrk="1"/>
          <a:r>
            <a:rPr lang="ko-KR" dirty="0"/>
            <a:t>성취기준을 전처리하기 위한 코드 작성</a:t>
          </a:r>
        </a:p>
      </dgm:t>
    </dgm:pt>
    <dgm:pt modelId="{196A3885-484A-46D0-8450-2710C4792138}" type="parTrans" cxnId="{5B243983-1184-4AB0-844D-4D911E5EA8E6}">
      <dgm:prSet/>
      <dgm:spPr/>
      <dgm:t>
        <a:bodyPr/>
        <a:lstStyle/>
        <a:p>
          <a:pPr latinLnBrk="1"/>
          <a:endParaRPr lang="ko-KR" altLang="en-US"/>
        </a:p>
      </dgm:t>
    </dgm:pt>
    <dgm:pt modelId="{8490F4EA-BC37-480B-90D7-7374E99C4D0C}" type="sibTrans" cxnId="{5B243983-1184-4AB0-844D-4D911E5EA8E6}">
      <dgm:prSet/>
      <dgm:spPr/>
      <dgm:t>
        <a:bodyPr/>
        <a:lstStyle/>
        <a:p>
          <a:pPr latinLnBrk="1"/>
          <a:endParaRPr lang="ko-KR" altLang="en-US"/>
        </a:p>
      </dgm:t>
    </dgm:pt>
    <dgm:pt modelId="{2CB85A21-85AA-420F-8842-387571DA7C69}">
      <dgm:prSet/>
      <dgm:spPr>
        <a:solidFill>
          <a:srgbClr val="A5A5A5"/>
        </a:solidFill>
      </dgm:spPr>
      <dgm:t>
        <a:bodyPr/>
        <a:lstStyle/>
        <a:p>
          <a:pPr latinLnBrk="1"/>
          <a:r>
            <a:rPr lang="ko-KR" dirty="0"/>
            <a:t>앞으로 계획</a:t>
          </a:r>
        </a:p>
      </dgm:t>
    </dgm:pt>
    <dgm:pt modelId="{0E6B597C-1024-4A67-BD6B-D11BC0C94594}" type="parTrans" cxnId="{DCCED1A0-EAC7-43F5-B3EB-FD3E5F2E2EAB}">
      <dgm:prSet/>
      <dgm:spPr/>
      <dgm:t>
        <a:bodyPr/>
        <a:lstStyle/>
        <a:p>
          <a:pPr latinLnBrk="1"/>
          <a:endParaRPr lang="ko-KR" altLang="en-US"/>
        </a:p>
      </dgm:t>
    </dgm:pt>
    <dgm:pt modelId="{F39E8A58-DF36-499D-95D7-EA9442B9DFA6}" type="sibTrans" cxnId="{DCCED1A0-EAC7-43F5-B3EB-FD3E5F2E2EAB}">
      <dgm:prSet/>
      <dgm:spPr/>
      <dgm:t>
        <a:bodyPr/>
        <a:lstStyle/>
        <a:p>
          <a:pPr latinLnBrk="1"/>
          <a:endParaRPr lang="ko-KR" altLang="en-US"/>
        </a:p>
      </dgm:t>
    </dgm:pt>
    <dgm:pt modelId="{8027DD33-606E-4D75-B9B7-C0D066B46FF4}" type="pres">
      <dgm:prSet presAssocID="{A35271FD-29B5-4D5F-8112-FC8EF87E7FCF}" presName="linear" presStyleCnt="0">
        <dgm:presLayoutVars>
          <dgm:animLvl val="lvl"/>
          <dgm:resizeHandles val="exact"/>
        </dgm:presLayoutVars>
      </dgm:prSet>
      <dgm:spPr/>
    </dgm:pt>
    <dgm:pt modelId="{138C01EF-B971-4587-9A2B-3EB120EE67F3}" type="pres">
      <dgm:prSet presAssocID="{35D96687-6078-4505-BF6A-BDA5386B368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2EE5EBD-5B84-4B28-984D-9FB6C8C4E854}" type="pres">
      <dgm:prSet presAssocID="{8BC622B3-83B0-4B78-9A5C-10B7E8DA7FEF}" presName="spacer" presStyleCnt="0"/>
      <dgm:spPr/>
    </dgm:pt>
    <dgm:pt modelId="{2FD805BF-FE0D-413C-8A96-1DA3B39FC385}" type="pres">
      <dgm:prSet presAssocID="{E921AD8D-DAA4-46CC-9EB5-DFA7A75174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329680-C1AF-4162-AF0F-82B265A5EE9B}" type="pres">
      <dgm:prSet presAssocID="{F1761B3F-F8F2-4360-852D-9096AB635BD0}" presName="spacer" presStyleCnt="0"/>
      <dgm:spPr/>
    </dgm:pt>
    <dgm:pt modelId="{45EBF39E-2E1C-4350-A36E-18DDBC02C205}" type="pres">
      <dgm:prSet presAssocID="{BA0C5251-599A-4B57-A9CA-CCF39F22AE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07A27FE-E87B-4ACD-BB44-554FE8225534}" type="pres">
      <dgm:prSet presAssocID="{8C25F229-DD55-4663-AEF0-CFC62245DB26}" presName="spacer" presStyleCnt="0"/>
      <dgm:spPr/>
    </dgm:pt>
    <dgm:pt modelId="{EB9A8366-3A02-48FA-A8FD-C982DA76E02D}" type="pres">
      <dgm:prSet presAssocID="{627CDB86-2E7B-41D3-AA30-5898756F2C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97D331-4C13-4CEA-97A1-18998CA60E57}" type="pres">
      <dgm:prSet presAssocID="{8490F4EA-BC37-480B-90D7-7374E99C4D0C}" presName="spacer" presStyleCnt="0"/>
      <dgm:spPr/>
    </dgm:pt>
    <dgm:pt modelId="{E906893E-2CC7-4D5B-97F9-E3C74566AFDE}" type="pres">
      <dgm:prSet presAssocID="{2CB85A21-85AA-420F-8842-387571DA7C6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D2EAE08-4E51-46B2-9E83-201B7F41D4E1}" srcId="{A35271FD-29B5-4D5F-8112-FC8EF87E7FCF}" destId="{BA0C5251-599A-4B57-A9CA-CCF39F22AE7E}" srcOrd="2" destOrd="0" parTransId="{328B15C8-925F-45DE-AB09-F005F4B44D5F}" sibTransId="{8C25F229-DD55-4663-AEF0-CFC62245DB26}"/>
    <dgm:cxn modelId="{93DDE108-DD41-4A2E-AC52-743B55506257}" type="presOf" srcId="{2CB85A21-85AA-420F-8842-387571DA7C69}" destId="{E906893E-2CC7-4D5B-97F9-E3C74566AFDE}" srcOrd="0" destOrd="0" presId="urn:microsoft.com/office/officeart/2005/8/layout/vList2"/>
    <dgm:cxn modelId="{1931381C-5BC9-44EA-B9F4-7FED0BF87B07}" type="presOf" srcId="{A35271FD-29B5-4D5F-8112-FC8EF87E7FCF}" destId="{8027DD33-606E-4D75-B9B7-C0D066B46FF4}" srcOrd="0" destOrd="0" presId="urn:microsoft.com/office/officeart/2005/8/layout/vList2"/>
    <dgm:cxn modelId="{BA83A424-C5C5-4056-8194-0C7E70C95F0B}" type="presOf" srcId="{35D96687-6078-4505-BF6A-BDA5386B368C}" destId="{138C01EF-B971-4587-9A2B-3EB120EE67F3}" srcOrd="0" destOrd="0" presId="urn:microsoft.com/office/officeart/2005/8/layout/vList2"/>
    <dgm:cxn modelId="{5B243983-1184-4AB0-844D-4D911E5EA8E6}" srcId="{A35271FD-29B5-4D5F-8112-FC8EF87E7FCF}" destId="{627CDB86-2E7B-41D3-AA30-5898756F2C13}" srcOrd="3" destOrd="0" parTransId="{196A3885-484A-46D0-8450-2710C4792138}" sibTransId="{8490F4EA-BC37-480B-90D7-7374E99C4D0C}"/>
    <dgm:cxn modelId="{DCCED1A0-EAC7-43F5-B3EB-FD3E5F2E2EAB}" srcId="{A35271FD-29B5-4D5F-8112-FC8EF87E7FCF}" destId="{2CB85A21-85AA-420F-8842-387571DA7C69}" srcOrd="4" destOrd="0" parTransId="{0E6B597C-1024-4A67-BD6B-D11BC0C94594}" sibTransId="{F39E8A58-DF36-499D-95D7-EA9442B9DFA6}"/>
    <dgm:cxn modelId="{EB3FFDA2-F64C-4FEC-A497-A344E572D807}" type="presOf" srcId="{627CDB86-2E7B-41D3-AA30-5898756F2C13}" destId="{EB9A8366-3A02-48FA-A8FD-C982DA76E02D}" srcOrd="0" destOrd="0" presId="urn:microsoft.com/office/officeart/2005/8/layout/vList2"/>
    <dgm:cxn modelId="{FD706AAB-020F-4146-BB68-0EDCE55A7D56}" type="presOf" srcId="{BA0C5251-599A-4B57-A9CA-CCF39F22AE7E}" destId="{45EBF39E-2E1C-4350-A36E-18DDBC02C205}" srcOrd="0" destOrd="0" presId="urn:microsoft.com/office/officeart/2005/8/layout/vList2"/>
    <dgm:cxn modelId="{75376CB0-7D59-4868-B900-0AEA96AA214C}" srcId="{A35271FD-29B5-4D5F-8112-FC8EF87E7FCF}" destId="{35D96687-6078-4505-BF6A-BDA5386B368C}" srcOrd="0" destOrd="0" parTransId="{15E127D1-8035-4862-AA62-8D5DF0B950E5}" sibTransId="{8BC622B3-83B0-4B78-9A5C-10B7E8DA7FEF}"/>
    <dgm:cxn modelId="{F09AD4C6-0202-40F5-90BF-1BE3DA3092A8}" srcId="{A35271FD-29B5-4D5F-8112-FC8EF87E7FCF}" destId="{E921AD8D-DAA4-46CC-9EB5-DFA7A751748D}" srcOrd="1" destOrd="0" parTransId="{4321388C-EB78-40C1-BDB6-0D91D55BDB48}" sibTransId="{F1761B3F-F8F2-4360-852D-9096AB635BD0}"/>
    <dgm:cxn modelId="{9C2555F5-74BC-40BC-B18B-265EC571EB55}" type="presOf" srcId="{E921AD8D-DAA4-46CC-9EB5-DFA7A751748D}" destId="{2FD805BF-FE0D-413C-8A96-1DA3B39FC385}" srcOrd="0" destOrd="0" presId="urn:microsoft.com/office/officeart/2005/8/layout/vList2"/>
    <dgm:cxn modelId="{A1FDA7A9-5E13-4798-B2E6-8DF61ABD5732}" type="presParOf" srcId="{8027DD33-606E-4D75-B9B7-C0D066B46FF4}" destId="{138C01EF-B971-4587-9A2B-3EB120EE67F3}" srcOrd="0" destOrd="0" presId="urn:microsoft.com/office/officeart/2005/8/layout/vList2"/>
    <dgm:cxn modelId="{7AEFC6EA-459C-48B0-B5B1-1EB6EDF3D665}" type="presParOf" srcId="{8027DD33-606E-4D75-B9B7-C0D066B46FF4}" destId="{42EE5EBD-5B84-4B28-984D-9FB6C8C4E854}" srcOrd="1" destOrd="0" presId="urn:microsoft.com/office/officeart/2005/8/layout/vList2"/>
    <dgm:cxn modelId="{ED9063B1-129D-47C2-AD3A-671EEE06487E}" type="presParOf" srcId="{8027DD33-606E-4D75-B9B7-C0D066B46FF4}" destId="{2FD805BF-FE0D-413C-8A96-1DA3B39FC385}" srcOrd="2" destOrd="0" presId="urn:microsoft.com/office/officeart/2005/8/layout/vList2"/>
    <dgm:cxn modelId="{F696DABC-54BC-4423-A21C-DDFD732BE6D2}" type="presParOf" srcId="{8027DD33-606E-4D75-B9B7-C0D066B46FF4}" destId="{81329680-C1AF-4162-AF0F-82B265A5EE9B}" srcOrd="3" destOrd="0" presId="urn:microsoft.com/office/officeart/2005/8/layout/vList2"/>
    <dgm:cxn modelId="{080A54C7-11D7-4E70-9F4C-BDB2E44C9062}" type="presParOf" srcId="{8027DD33-606E-4D75-B9B7-C0D066B46FF4}" destId="{45EBF39E-2E1C-4350-A36E-18DDBC02C205}" srcOrd="4" destOrd="0" presId="urn:microsoft.com/office/officeart/2005/8/layout/vList2"/>
    <dgm:cxn modelId="{058AD0AC-2A33-4B63-96D0-CFE142AABD13}" type="presParOf" srcId="{8027DD33-606E-4D75-B9B7-C0D066B46FF4}" destId="{707A27FE-E87B-4ACD-BB44-554FE8225534}" srcOrd="5" destOrd="0" presId="urn:microsoft.com/office/officeart/2005/8/layout/vList2"/>
    <dgm:cxn modelId="{68C117FD-9534-4533-B5A6-68C74057D889}" type="presParOf" srcId="{8027DD33-606E-4D75-B9B7-C0D066B46FF4}" destId="{EB9A8366-3A02-48FA-A8FD-C982DA76E02D}" srcOrd="6" destOrd="0" presId="urn:microsoft.com/office/officeart/2005/8/layout/vList2"/>
    <dgm:cxn modelId="{025E406D-7C40-4080-94A0-F188DF5D8F37}" type="presParOf" srcId="{8027DD33-606E-4D75-B9B7-C0D066B46FF4}" destId="{0A97D331-4C13-4CEA-97A1-18998CA60E57}" srcOrd="7" destOrd="0" presId="urn:microsoft.com/office/officeart/2005/8/layout/vList2"/>
    <dgm:cxn modelId="{88E6461F-834D-4795-9D63-0CDF10B49E29}" type="presParOf" srcId="{8027DD33-606E-4D75-B9B7-C0D066B46FF4}" destId="{E906893E-2CC7-4D5B-97F9-E3C74566AF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CD6E6-95E6-4AB6-8905-F016039BCEE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272C5DB-2C01-4E0D-9F43-AF72EDAE3FC1}">
      <dgm:prSet/>
      <dgm:spPr/>
      <dgm:t>
        <a:bodyPr/>
        <a:lstStyle/>
        <a:p>
          <a:pPr latinLnBrk="1"/>
          <a:r>
            <a:rPr lang="ko-KR" b="0" i="0" dirty="0"/>
            <a:t>모든 학생이 </a:t>
          </a:r>
          <a:r>
            <a:rPr lang="ko-KR" b="1" i="0" dirty="0"/>
            <a:t>자기만의 독특한 내용이 기재될 </a:t>
          </a:r>
          <a:r>
            <a:rPr lang="ko-KR" b="0" i="0" dirty="0"/>
            <a:t>수 있도록 하는 것이 교육부의 지침</a:t>
          </a:r>
          <a:endParaRPr lang="ko-KR" dirty="0"/>
        </a:p>
      </dgm:t>
    </dgm:pt>
    <dgm:pt modelId="{D080986F-562F-4B80-840C-2076522AF920}" type="parTrans" cxnId="{273DED58-AC4C-4A03-9D0A-8B6B92B34C6A}">
      <dgm:prSet/>
      <dgm:spPr/>
      <dgm:t>
        <a:bodyPr/>
        <a:lstStyle/>
        <a:p>
          <a:pPr latinLnBrk="1"/>
          <a:endParaRPr lang="ko-KR" altLang="en-US"/>
        </a:p>
      </dgm:t>
    </dgm:pt>
    <dgm:pt modelId="{65C62081-34B4-4501-BB00-E024E6F69DAB}" type="sibTrans" cxnId="{273DED58-AC4C-4A03-9D0A-8B6B92B34C6A}">
      <dgm:prSet/>
      <dgm:spPr/>
      <dgm:t>
        <a:bodyPr/>
        <a:lstStyle/>
        <a:p>
          <a:pPr latinLnBrk="1"/>
          <a:endParaRPr lang="ko-KR" altLang="en-US"/>
        </a:p>
      </dgm:t>
    </dgm:pt>
    <dgm:pt modelId="{8FACFA39-4C92-4365-BE94-921219E285A3}">
      <dgm:prSet/>
      <dgm:spPr/>
      <dgm:t>
        <a:bodyPr/>
        <a:lstStyle/>
        <a:p>
          <a:pPr latinLnBrk="1"/>
          <a:r>
            <a:rPr lang="ko-KR" b="0" i="0" dirty="0"/>
            <a:t>교사는 백명이든 </a:t>
          </a:r>
          <a:r>
            <a:rPr lang="ko-KR" b="0" i="0" dirty="0" err="1"/>
            <a:t>오백명이든</a:t>
          </a:r>
          <a:r>
            <a:rPr lang="ko-KR" b="0" i="0" dirty="0"/>
            <a:t> 같은 수업을 들은 학생이라 하더라도 </a:t>
          </a:r>
          <a:r>
            <a:rPr lang="ko-KR" b="1" i="0" dirty="0"/>
            <a:t>모두 다르게 작성해주어야 </a:t>
          </a:r>
          <a:r>
            <a:rPr lang="ko-KR" dirty="0"/>
            <a:t>함</a:t>
          </a:r>
        </a:p>
      </dgm:t>
    </dgm:pt>
    <dgm:pt modelId="{5007186A-81A5-40B9-93D8-5CE3BE06FD06}" type="parTrans" cxnId="{156CBC98-EFD2-48F4-A3EA-16E16F3B3574}">
      <dgm:prSet/>
      <dgm:spPr/>
      <dgm:t>
        <a:bodyPr/>
        <a:lstStyle/>
        <a:p>
          <a:pPr latinLnBrk="1"/>
          <a:endParaRPr lang="ko-KR" altLang="en-US"/>
        </a:p>
      </dgm:t>
    </dgm:pt>
    <dgm:pt modelId="{2A76284F-DEB2-4F81-A791-C8696EB8A439}" type="sibTrans" cxnId="{156CBC98-EFD2-48F4-A3EA-16E16F3B3574}">
      <dgm:prSet/>
      <dgm:spPr/>
      <dgm:t>
        <a:bodyPr/>
        <a:lstStyle/>
        <a:p>
          <a:pPr latinLnBrk="1"/>
          <a:endParaRPr lang="ko-KR" altLang="en-US"/>
        </a:p>
      </dgm:t>
    </dgm:pt>
    <dgm:pt modelId="{244E2D55-AC9B-46C7-AFC4-5C379604CC7B}">
      <dgm:prSet/>
      <dgm:spPr/>
      <dgm:t>
        <a:bodyPr/>
        <a:lstStyle/>
        <a:p>
          <a:pPr latinLnBrk="1"/>
          <a:r>
            <a:rPr lang="ko-KR" altLang="en-US" b="1" i="0" dirty="0"/>
            <a:t>무려 </a:t>
          </a:r>
          <a:r>
            <a:rPr lang="ko-KR" b="1" i="0" dirty="0"/>
            <a:t>매 학기마다</a:t>
          </a:r>
          <a:r>
            <a:rPr lang="en-US" altLang="ko-KR" b="1" i="0" dirty="0"/>
            <a:t>…</a:t>
          </a:r>
          <a:endParaRPr lang="ko-KR" b="1" dirty="0"/>
        </a:p>
      </dgm:t>
    </dgm:pt>
    <dgm:pt modelId="{8714C041-3A03-43CB-9015-93645A475D3D}" type="parTrans" cxnId="{B3D41CAB-D071-4183-9F96-D13BDC886C09}">
      <dgm:prSet/>
      <dgm:spPr/>
      <dgm:t>
        <a:bodyPr/>
        <a:lstStyle/>
        <a:p>
          <a:pPr latinLnBrk="1"/>
          <a:endParaRPr lang="ko-KR" altLang="en-US"/>
        </a:p>
      </dgm:t>
    </dgm:pt>
    <dgm:pt modelId="{89EADB2D-7EA1-4DC2-AB76-78EAD8385D88}" type="sibTrans" cxnId="{B3D41CAB-D071-4183-9F96-D13BDC886C09}">
      <dgm:prSet/>
      <dgm:spPr/>
      <dgm:t>
        <a:bodyPr/>
        <a:lstStyle/>
        <a:p>
          <a:pPr latinLnBrk="1"/>
          <a:endParaRPr lang="ko-KR" altLang="en-US"/>
        </a:p>
      </dgm:t>
    </dgm:pt>
    <dgm:pt modelId="{4B9F7D71-63E3-4014-8849-71ED1C136E9E}" type="pres">
      <dgm:prSet presAssocID="{AE3CD6E6-95E6-4AB6-8905-F016039BCEE9}" presName="linear" presStyleCnt="0">
        <dgm:presLayoutVars>
          <dgm:animLvl val="lvl"/>
          <dgm:resizeHandles val="exact"/>
        </dgm:presLayoutVars>
      </dgm:prSet>
      <dgm:spPr/>
    </dgm:pt>
    <dgm:pt modelId="{B0D357F5-5F4C-49EB-AC48-0D2C7AFF7B8D}" type="pres">
      <dgm:prSet presAssocID="{E272C5DB-2C01-4E0D-9F43-AF72EDAE3F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F4028B-D599-489A-BF0B-C848ED8B8101}" type="pres">
      <dgm:prSet presAssocID="{65C62081-34B4-4501-BB00-E024E6F69DAB}" presName="spacer" presStyleCnt="0"/>
      <dgm:spPr/>
    </dgm:pt>
    <dgm:pt modelId="{A4A2D844-1232-4C48-BEA8-59B387C37C97}" type="pres">
      <dgm:prSet presAssocID="{8FACFA39-4C92-4365-BE94-921219E285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296C26-7B95-4212-9262-5A8079BCB400}" type="pres">
      <dgm:prSet presAssocID="{2A76284F-DEB2-4F81-A791-C8696EB8A439}" presName="spacer" presStyleCnt="0"/>
      <dgm:spPr/>
    </dgm:pt>
    <dgm:pt modelId="{2DFF9712-D214-4804-87CF-8957B10B0FF8}" type="pres">
      <dgm:prSet presAssocID="{244E2D55-AC9B-46C7-AFC4-5C379604C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064C08-DAE8-4A4F-95B1-654840E45131}" type="presOf" srcId="{AE3CD6E6-95E6-4AB6-8905-F016039BCEE9}" destId="{4B9F7D71-63E3-4014-8849-71ED1C136E9E}" srcOrd="0" destOrd="0" presId="urn:microsoft.com/office/officeart/2005/8/layout/vList2"/>
    <dgm:cxn modelId="{CEEF9B08-56C9-41AB-BEDF-F7F10314DA30}" type="presOf" srcId="{8FACFA39-4C92-4365-BE94-921219E285A3}" destId="{A4A2D844-1232-4C48-BEA8-59B387C37C97}" srcOrd="0" destOrd="0" presId="urn:microsoft.com/office/officeart/2005/8/layout/vList2"/>
    <dgm:cxn modelId="{273DED58-AC4C-4A03-9D0A-8B6B92B34C6A}" srcId="{AE3CD6E6-95E6-4AB6-8905-F016039BCEE9}" destId="{E272C5DB-2C01-4E0D-9F43-AF72EDAE3FC1}" srcOrd="0" destOrd="0" parTransId="{D080986F-562F-4B80-840C-2076522AF920}" sibTransId="{65C62081-34B4-4501-BB00-E024E6F69DAB}"/>
    <dgm:cxn modelId="{E654536C-7197-4C73-9852-5A143EF5B743}" type="presOf" srcId="{E272C5DB-2C01-4E0D-9F43-AF72EDAE3FC1}" destId="{B0D357F5-5F4C-49EB-AC48-0D2C7AFF7B8D}" srcOrd="0" destOrd="0" presId="urn:microsoft.com/office/officeart/2005/8/layout/vList2"/>
    <dgm:cxn modelId="{156CBC98-EFD2-48F4-A3EA-16E16F3B3574}" srcId="{AE3CD6E6-95E6-4AB6-8905-F016039BCEE9}" destId="{8FACFA39-4C92-4365-BE94-921219E285A3}" srcOrd="1" destOrd="0" parTransId="{5007186A-81A5-40B9-93D8-5CE3BE06FD06}" sibTransId="{2A76284F-DEB2-4F81-A791-C8696EB8A439}"/>
    <dgm:cxn modelId="{745B81A2-FCF0-47AC-BBA8-15572C6D8B74}" type="presOf" srcId="{244E2D55-AC9B-46C7-AFC4-5C379604CC7B}" destId="{2DFF9712-D214-4804-87CF-8957B10B0FF8}" srcOrd="0" destOrd="0" presId="urn:microsoft.com/office/officeart/2005/8/layout/vList2"/>
    <dgm:cxn modelId="{B3D41CAB-D071-4183-9F96-D13BDC886C09}" srcId="{AE3CD6E6-95E6-4AB6-8905-F016039BCEE9}" destId="{244E2D55-AC9B-46C7-AFC4-5C379604CC7B}" srcOrd="2" destOrd="0" parTransId="{8714C041-3A03-43CB-9015-93645A475D3D}" sibTransId="{89EADB2D-7EA1-4DC2-AB76-78EAD8385D88}"/>
    <dgm:cxn modelId="{D41C40CE-9175-42D8-990B-E8290607F345}" type="presParOf" srcId="{4B9F7D71-63E3-4014-8849-71ED1C136E9E}" destId="{B0D357F5-5F4C-49EB-AC48-0D2C7AFF7B8D}" srcOrd="0" destOrd="0" presId="urn:microsoft.com/office/officeart/2005/8/layout/vList2"/>
    <dgm:cxn modelId="{A42F06F2-D12C-4D8F-8BA1-6448D8AA9C4D}" type="presParOf" srcId="{4B9F7D71-63E3-4014-8849-71ED1C136E9E}" destId="{5FF4028B-D599-489A-BF0B-C848ED8B8101}" srcOrd="1" destOrd="0" presId="urn:microsoft.com/office/officeart/2005/8/layout/vList2"/>
    <dgm:cxn modelId="{B2DAF13D-D18F-4601-ADCC-966CC2489ABD}" type="presParOf" srcId="{4B9F7D71-63E3-4014-8849-71ED1C136E9E}" destId="{A4A2D844-1232-4C48-BEA8-59B387C37C97}" srcOrd="2" destOrd="0" presId="urn:microsoft.com/office/officeart/2005/8/layout/vList2"/>
    <dgm:cxn modelId="{5607177F-2CE9-49E2-9028-34426DBCC772}" type="presParOf" srcId="{4B9F7D71-63E3-4014-8849-71ED1C136E9E}" destId="{2C296C26-7B95-4212-9262-5A8079BCB400}" srcOrd="3" destOrd="0" presId="urn:microsoft.com/office/officeart/2005/8/layout/vList2"/>
    <dgm:cxn modelId="{FE6FD84A-F731-470A-840B-A5155FE95CBB}" type="presParOf" srcId="{4B9F7D71-63E3-4014-8849-71ED1C136E9E}" destId="{2DFF9712-D214-4804-87CF-8957B10B0F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65996B-BEBF-4D14-940B-66758557FF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A90A9642-9491-4EF1-BBA5-D5C78CF7FEF4}">
      <dgm:prSet/>
      <dgm:spPr/>
      <dgm:t>
        <a:bodyPr/>
        <a:lstStyle/>
        <a:p>
          <a:pPr latinLnBrk="1"/>
          <a:r>
            <a:rPr lang="en-US" altLang="ko-KR" dirty="0"/>
            <a:t>‘</a:t>
          </a:r>
          <a:r>
            <a:rPr lang="ko-KR" b="1" dirty="0"/>
            <a:t>성취기준</a:t>
          </a:r>
          <a:r>
            <a:rPr lang="ko-KR" dirty="0"/>
            <a:t>이랑 </a:t>
          </a:r>
          <a:r>
            <a:rPr lang="ko-KR" b="1" dirty="0"/>
            <a:t>평가과제</a:t>
          </a:r>
          <a:r>
            <a:rPr lang="ko-KR" dirty="0"/>
            <a:t>를 고려해서 쓰세요</a:t>
          </a:r>
          <a:r>
            <a:rPr lang="en-US" altLang="ko-KR" dirty="0"/>
            <a:t>’</a:t>
          </a:r>
          <a:br>
            <a:rPr lang="en-US" dirty="0"/>
          </a:br>
          <a:r>
            <a:rPr lang="en-US" dirty="0"/>
            <a:t>(</a:t>
          </a:r>
          <a:r>
            <a:rPr lang="ko-KR" dirty="0"/>
            <a:t>가뜩이나 힘든데</a:t>
          </a:r>
          <a:r>
            <a:rPr lang="en-US" dirty="0"/>
            <a:t>.. </a:t>
          </a:r>
          <a:r>
            <a:rPr lang="ko-KR" dirty="0"/>
            <a:t>좌절</a:t>
          </a:r>
          <a:r>
            <a:rPr lang="en-US" dirty="0"/>
            <a:t>)</a:t>
          </a:r>
          <a:endParaRPr lang="ko-KR" dirty="0"/>
        </a:p>
      </dgm:t>
    </dgm:pt>
    <dgm:pt modelId="{4CE622F4-AFD8-44DF-B902-F1474344F739}" type="parTrans" cxnId="{04A89950-3FBD-4FBC-8099-229BDD156EB2}">
      <dgm:prSet/>
      <dgm:spPr/>
      <dgm:t>
        <a:bodyPr/>
        <a:lstStyle/>
        <a:p>
          <a:pPr latinLnBrk="1"/>
          <a:endParaRPr lang="ko-KR" altLang="en-US"/>
        </a:p>
      </dgm:t>
    </dgm:pt>
    <dgm:pt modelId="{21330F3B-D6CF-4EAA-8631-4C1B956AB414}" type="sibTrans" cxnId="{04A89950-3FBD-4FBC-8099-229BDD156EB2}">
      <dgm:prSet/>
      <dgm:spPr/>
      <dgm:t>
        <a:bodyPr/>
        <a:lstStyle/>
        <a:p>
          <a:pPr latinLnBrk="1"/>
          <a:endParaRPr lang="ko-KR" altLang="en-US"/>
        </a:p>
      </dgm:t>
    </dgm:pt>
    <dgm:pt modelId="{7DA01317-98A4-46C5-BF0C-19C1A6552358}" type="pres">
      <dgm:prSet presAssocID="{DF65996B-BEBF-4D14-940B-66758557FF22}" presName="linear" presStyleCnt="0">
        <dgm:presLayoutVars>
          <dgm:animLvl val="lvl"/>
          <dgm:resizeHandles val="exact"/>
        </dgm:presLayoutVars>
      </dgm:prSet>
      <dgm:spPr/>
    </dgm:pt>
    <dgm:pt modelId="{79A07B06-50B6-43D6-BE1C-631C2E3D63D5}" type="pres">
      <dgm:prSet presAssocID="{A90A9642-9491-4EF1-BBA5-D5C78CF7F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339AB31-29A7-405B-A5DB-1C2822525CC3}" type="presOf" srcId="{DF65996B-BEBF-4D14-940B-66758557FF22}" destId="{7DA01317-98A4-46C5-BF0C-19C1A6552358}" srcOrd="0" destOrd="0" presId="urn:microsoft.com/office/officeart/2005/8/layout/vList2"/>
    <dgm:cxn modelId="{04A89950-3FBD-4FBC-8099-229BDD156EB2}" srcId="{DF65996B-BEBF-4D14-940B-66758557FF22}" destId="{A90A9642-9491-4EF1-BBA5-D5C78CF7FEF4}" srcOrd="0" destOrd="0" parTransId="{4CE622F4-AFD8-44DF-B902-F1474344F739}" sibTransId="{21330F3B-D6CF-4EAA-8631-4C1B956AB414}"/>
    <dgm:cxn modelId="{3FAC39D3-6064-4983-B67C-766105FAA838}" type="presOf" srcId="{A90A9642-9491-4EF1-BBA5-D5C78CF7FEF4}" destId="{79A07B06-50B6-43D6-BE1C-631C2E3D63D5}" srcOrd="0" destOrd="0" presId="urn:microsoft.com/office/officeart/2005/8/layout/vList2"/>
    <dgm:cxn modelId="{C944C3C7-7D90-4004-96B5-6E4F54784EE6}" type="presParOf" srcId="{7DA01317-98A4-46C5-BF0C-19C1A6552358}" destId="{79A07B06-50B6-43D6-BE1C-631C2E3D63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0C6A8E-8244-4631-A23A-E2BD2786ED98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pPr latinLnBrk="1"/>
          <a:endParaRPr lang="ko-KR" altLang="en-US"/>
        </a:p>
      </dgm:t>
    </dgm:pt>
    <dgm:pt modelId="{452E527E-7748-4895-8C56-97009D897A9C}">
      <dgm:prSet/>
      <dgm:spPr/>
      <dgm:t>
        <a:bodyPr/>
        <a:lstStyle/>
        <a:p>
          <a:pPr latinLnBrk="1"/>
          <a:r>
            <a:rPr lang="ko-KR"/>
            <a:t>평가 과제는 너무 광범위하고 자료가 없음</a:t>
          </a:r>
        </a:p>
      </dgm:t>
    </dgm:pt>
    <dgm:pt modelId="{8A1A9E08-0031-404A-B670-461E2FEF5A3B}" type="parTrans" cxnId="{28C28BE0-C7A4-403C-9DC3-670DB96B8F2C}">
      <dgm:prSet/>
      <dgm:spPr/>
      <dgm:t>
        <a:bodyPr/>
        <a:lstStyle/>
        <a:p>
          <a:pPr latinLnBrk="1"/>
          <a:endParaRPr lang="ko-KR" altLang="en-US"/>
        </a:p>
      </dgm:t>
    </dgm:pt>
    <dgm:pt modelId="{3E34A5ED-D383-415F-8B41-9C77A0549404}" type="sibTrans" cxnId="{28C28BE0-C7A4-403C-9DC3-670DB96B8F2C}">
      <dgm:prSet/>
      <dgm:spPr/>
      <dgm:t>
        <a:bodyPr/>
        <a:lstStyle/>
        <a:p>
          <a:pPr latinLnBrk="1"/>
          <a:endParaRPr lang="ko-KR" altLang="en-US"/>
        </a:p>
      </dgm:t>
    </dgm:pt>
    <dgm:pt modelId="{58A50366-ECA7-40C7-98DB-12EC6F9CF73C}">
      <dgm:prSet/>
      <dgm:spPr/>
      <dgm:t>
        <a:bodyPr/>
        <a:lstStyle/>
        <a:p>
          <a:pPr latinLnBrk="1"/>
          <a:r>
            <a:rPr lang="en-US"/>
            <a:t>2015 </a:t>
          </a:r>
          <a:r>
            <a:rPr lang="ko-KR"/>
            <a:t>초등 성취기준 자료를 사용</a:t>
          </a:r>
        </a:p>
      </dgm:t>
    </dgm:pt>
    <dgm:pt modelId="{652EB8AB-A9CE-4781-94A8-FB5C78F2D48A}" type="parTrans" cxnId="{750F76F8-CC83-48E7-A439-601A7533800F}">
      <dgm:prSet/>
      <dgm:spPr/>
      <dgm:t>
        <a:bodyPr/>
        <a:lstStyle/>
        <a:p>
          <a:pPr latinLnBrk="1"/>
          <a:endParaRPr lang="ko-KR" altLang="en-US"/>
        </a:p>
      </dgm:t>
    </dgm:pt>
    <dgm:pt modelId="{34158734-4661-40D7-8D4C-3544A4A5A109}" type="sibTrans" cxnId="{750F76F8-CC83-48E7-A439-601A7533800F}">
      <dgm:prSet/>
      <dgm:spPr/>
      <dgm:t>
        <a:bodyPr/>
        <a:lstStyle/>
        <a:p>
          <a:pPr latinLnBrk="1"/>
          <a:endParaRPr lang="ko-KR" altLang="en-US"/>
        </a:p>
      </dgm:t>
    </dgm:pt>
    <dgm:pt modelId="{F25012F3-E423-4DD7-9571-B7B1721B77AC}">
      <dgm:prSet/>
      <dgm:spPr/>
      <dgm:t>
        <a:bodyPr/>
        <a:lstStyle/>
        <a:p>
          <a:pPr latinLnBrk="1"/>
          <a:r>
            <a:rPr lang="ko-KR"/>
            <a:t>성취기준을 넣으면 학생의 </a:t>
          </a:r>
          <a:r>
            <a:rPr lang="ko-KR" b="0" i="0"/>
            <a:t>활동</a:t>
          </a:r>
          <a:r>
            <a:rPr lang="en-US" b="0" i="0"/>
            <a:t>, </a:t>
          </a:r>
          <a:r>
            <a:rPr lang="ko-KR" b="0" i="0"/>
            <a:t>성취 수준</a:t>
          </a:r>
          <a:r>
            <a:rPr lang="en-US" b="0" i="0"/>
            <a:t>, </a:t>
          </a:r>
          <a:r>
            <a:rPr lang="ko-KR" b="0" i="0"/>
            <a:t>교사의 총평</a:t>
          </a:r>
          <a:r>
            <a:rPr lang="en-US" b="0" i="0"/>
            <a:t>, </a:t>
          </a:r>
          <a:r>
            <a:rPr lang="ko-KR" b="0" i="0"/>
            <a:t>그리고 학생의 역량이 </a:t>
          </a:r>
          <a:r>
            <a:rPr lang="ko-KR"/>
            <a:t>짠</a:t>
          </a:r>
          <a:r>
            <a:rPr lang="ko-KR" b="0" i="0"/>
            <a:t>하고 나오도록 만들기</a:t>
          </a:r>
          <a:endParaRPr lang="ko-KR"/>
        </a:p>
      </dgm:t>
    </dgm:pt>
    <dgm:pt modelId="{0264BE86-03C8-4D88-A5D7-5CE3166AB3E2}" type="parTrans" cxnId="{40E8BC3A-560E-4682-9C33-3FAA394D8D1D}">
      <dgm:prSet/>
      <dgm:spPr/>
      <dgm:t>
        <a:bodyPr/>
        <a:lstStyle/>
        <a:p>
          <a:pPr latinLnBrk="1"/>
          <a:endParaRPr lang="ko-KR" altLang="en-US"/>
        </a:p>
      </dgm:t>
    </dgm:pt>
    <dgm:pt modelId="{76D9F89D-6B8C-450D-90B5-9CA8E1837CB3}" type="sibTrans" cxnId="{40E8BC3A-560E-4682-9C33-3FAA394D8D1D}">
      <dgm:prSet/>
      <dgm:spPr/>
      <dgm:t>
        <a:bodyPr/>
        <a:lstStyle/>
        <a:p>
          <a:pPr latinLnBrk="1"/>
          <a:endParaRPr lang="ko-KR" altLang="en-US"/>
        </a:p>
      </dgm:t>
    </dgm:pt>
    <dgm:pt modelId="{5D1EDEC0-D688-489B-9CB3-FC2FAF936D3A}" type="pres">
      <dgm:prSet presAssocID="{C70C6A8E-8244-4631-A23A-E2BD2786ED98}" presName="linear" presStyleCnt="0">
        <dgm:presLayoutVars>
          <dgm:animLvl val="lvl"/>
          <dgm:resizeHandles val="exact"/>
        </dgm:presLayoutVars>
      </dgm:prSet>
      <dgm:spPr/>
    </dgm:pt>
    <dgm:pt modelId="{79C504F6-1B7A-473B-9706-FCC1238A7343}" type="pres">
      <dgm:prSet presAssocID="{452E527E-7748-4895-8C56-97009D897A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0098F6-5861-4161-BAC3-A28DB67015B3}" type="pres">
      <dgm:prSet presAssocID="{3E34A5ED-D383-415F-8B41-9C77A0549404}" presName="spacer" presStyleCnt="0"/>
      <dgm:spPr/>
    </dgm:pt>
    <dgm:pt modelId="{39BC4913-ADE0-4BFD-AF95-DF9D5A27ED15}" type="pres">
      <dgm:prSet presAssocID="{58A50366-ECA7-40C7-98DB-12EC6F9CF7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A07E48-039A-4909-9C20-39B4F21669B7}" type="pres">
      <dgm:prSet presAssocID="{34158734-4661-40D7-8D4C-3544A4A5A109}" presName="spacer" presStyleCnt="0"/>
      <dgm:spPr/>
    </dgm:pt>
    <dgm:pt modelId="{7D316584-7254-488C-85D5-585019903CEA}" type="pres">
      <dgm:prSet presAssocID="{F25012F3-E423-4DD7-9571-B7B1721B77A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AEF605-9633-46B8-8C7C-DE6FDAB54A5B}" type="presOf" srcId="{C70C6A8E-8244-4631-A23A-E2BD2786ED98}" destId="{5D1EDEC0-D688-489B-9CB3-FC2FAF936D3A}" srcOrd="0" destOrd="0" presId="urn:microsoft.com/office/officeart/2005/8/layout/vList2"/>
    <dgm:cxn modelId="{D650CA29-2D64-48E1-8F96-6CE1BC30D665}" type="presOf" srcId="{F25012F3-E423-4DD7-9571-B7B1721B77AC}" destId="{7D316584-7254-488C-85D5-585019903CEA}" srcOrd="0" destOrd="0" presId="urn:microsoft.com/office/officeart/2005/8/layout/vList2"/>
    <dgm:cxn modelId="{40E8BC3A-560E-4682-9C33-3FAA394D8D1D}" srcId="{C70C6A8E-8244-4631-A23A-E2BD2786ED98}" destId="{F25012F3-E423-4DD7-9571-B7B1721B77AC}" srcOrd="2" destOrd="0" parTransId="{0264BE86-03C8-4D88-A5D7-5CE3166AB3E2}" sibTransId="{76D9F89D-6B8C-450D-90B5-9CA8E1837CB3}"/>
    <dgm:cxn modelId="{151F33BD-C439-439D-9D4D-2E7BB9D65889}" type="presOf" srcId="{58A50366-ECA7-40C7-98DB-12EC6F9CF73C}" destId="{39BC4913-ADE0-4BFD-AF95-DF9D5A27ED15}" srcOrd="0" destOrd="0" presId="urn:microsoft.com/office/officeart/2005/8/layout/vList2"/>
    <dgm:cxn modelId="{46CC8FCE-5257-4D78-93E1-B515CE593F97}" type="presOf" srcId="{452E527E-7748-4895-8C56-97009D897A9C}" destId="{79C504F6-1B7A-473B-9706-FCC1238A7343}" srcOrd="0" destOrd="0" presId="urn:microsoft.com/office/officeart/2005/8/layout/vList2"/>
    <dgm:cxn modelId="{28C28BE0-C7A4-403C-9DC3-670DB96B8F2C}" srcId="{C70C6A8E-8244-4631-A23A-E2BD2786ED98}" destId="{452E527E-7748-4895-8C56-97009D897A9C}" srcOrd="0" destOrd="0" parTransId="{8A1A9E08-0031-404A-B670-461E2FEF5A3B}" sibTransId="{3E34A5ED-D383-415F-8B41-9C77A0549404}"/>
    <dgm:cxn modelId="{750F76F8-CC83-48E7-A439-601A7533800F}" srcId="{C70C6A8E-8244-4631-A23A-E2BD2786ED98}" destId="{58A50366-ECA7-40C7-98DB-12EC6F9CF73C}" srcOrd="1" destOrd="0" parTransId="{652EB8AB-A9CE-4781-94A8-FB5C78F2D48A}" sibTransId="{34158734-4661-40D7-8D4C-3544A4A5A109}"/>
    <dgm:cxn modelId="{081504E4-E124-4FAD-8D8A-ABF26D1F8D7B}" type="presParOf" srcId="{5D1EDEC0-D688-489B-9CB3-FC2FAF936D3A}" destId="{79C504F6-1B7A-473B-9706-FCC1238A7343}" srcOrd="0" destOrd="0" presId="urn:microsoft.com/office/officeart/2005/8/layout/vList2"/>
    <dgm:cxn modelId="{B7F8DBFE-ED3C-427C-9497-696BA56CC985}" type="presParOf" srcId="{5D1EDEC0-D688-489B-9CB3-FC2FAF936D3A}" destId="{680098F6-5861-4161-BAC3-A28DB67015B3}" srcOrd="1" destOrd="0" presId="urn:microsoft.com/office/officeart/2005/8/layout/vList2"/>
    <dgm:cxn modelId="{73415DAF-A224-46EC-96DC-AEE7B9FCF1FB}" type="presParOf" srcId="{5D1EDEC0-D688-489B-9CB3-FC2FAF936D3A}" destId="{39BC4913-ADE0-4BFD-AF95-DF9D5A27ED15}" srcOrd="2" destOrd="0" presId="urn:microsoft.com/office/officeart/2005/8/layout/vList2"/>
    <dgm:cxn modelId="{ADA26BAF-3640-420A-9C45-7568F6883E47}" type="presParOf" srcId="{5D1EDEC0-D688-489B-9CB3-FC2FAF936D3A}" destId="{C8A07E48-039A-4909-9C20-39B4F21669B7}" srcOrd="3" destOrd="0" presId="urn:microsoft.com/office/officeart/2005/8/layout/vList2"/>
    <dgm:cxn modelId="{ABB48B34-DFEA-4D42-99B4-B0CB6BEFFFBD}" type="presParOf" srcId="{5D1EDEC0-D688-489B-9CB3-FC2FAF936D3A}" destId="{7D316584-7254-488C-85D5-585019903C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CEF1F5-554D-4A0D-9468-70760F983A9C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109B42DD-4BC1-4A9E-BC2A-E4F41C08CAEB}">
      <dgm:prSet/>
      <dgm:spPr/>
      <dgm:t>
        <a:bodyPr/>
        <a:lstStyle/>
        <a:p>
          <a:pPr latinLnBrk="1"/>
          <a:r>
            <a:rPr lang="ko-KR" dirty="0"/>
            <a:t>역량</a:t>
          </a:r>
          <a:r>
            <a:rPr lang="en-US" dirty="0"/>
            <a:t>, </a:t>
          </a:r>
          <a:r>
            <a:rPr lang="ko-KR" dirty="0"/>
            <a:t>성취수준</a:t>
          </a:r>
          <a:r>
            <a:rPr lang="en-US" dirty="0"/>
            <a:t>, </a:t>
          </a:r>
          <a:r>
            <a:rPr lang="ko-KR" dirty="0"/>
            <a:t>수행과정 및 결과</a:t>
          </a:r>
          <a:r>
            <a:rPr lang="en-US" dirty="0"/>
            <a:t>, </a:t>
          </a:r>
          <a:r>
            <a:rPr lang="ko-KR" dirty="0" err="1"/>
            <a:t>교사총평</a:t>
          </a:r>
          <a:r>
            <a:rPr lang="ko-KR" dirty="0"/>
            <a:t> </a:t>
          </a:r>
          <a:r>
            <a:rPr lang="en-US" dirty="0"/>
            <a:t>4</a:t>
          </a:r>
          <a:r>
            <a:rPr lang="ko-KR" dirty="0"/>
            <a:t>개를 </a:t>
          </a:r>
          <a:br>
            <a:rPr lang="en-US" dirty="0"/>
          </a:br>
          <a:r>
            <a:rPr lang="ko-KR" dirty="0"/>
            <a:t>각각 구분하</a:t>
          </a:r>
          <a:r>
            <a:rPr lang="ko-KR" altLang="en-US" dirty="0"/>
            <a:t>기 위해 사용</a:t>
          </a:r>
          <a:endParaRPr lang="ko-KR" dirty="0"/>
        </a:p>
      </dgm:t>
    </dgm:pt>
    <dgm:pt modelId="{F902063B-8833-4608-80EA-7ACEE3E89EAD}" type="parTrans" cxnId="{81E0890D-9478-45BC-B6B1-5FF61C626E7E}">
      <dgm:prSet/>
      <dgm:spPr/>
      <dgm:t>
        <a:bodyPr/>
        <a:lstStyle/>
        <a:p>
          <a:pPr latinLnBrk="1"/>
          <a:endParaRPr lang="ko-KR" altLang="en-US"/>
        </a:p>
      </dgm:t>
    </dgm:pt>
    <dgm:pt modelId="{B34F1725-8FC7-4209-84D4-1486B046C8B1}" type="sibTrans" cxnId="{81E0890D-9478-45BC-B6B1-5FF61C626E7E}">
      <dgm:prSet/>
      <dgm:spPr/>
      <dgm:t>
        <a:bodyPr/>
        <a:lstStyle/>
        <a:p>
          <a:pPr latinLnBrk="1"/>
          <a:endParaRPr lang="ko-KR" altLang="en-US"/>
        </a:p>
      </dgm:t>
    </dgm:pt>
    <dgm:pt modelId="{B072C706-5411-42FD-89A1-74170029A03D}" type="pres">
      <dgm:prSet presAssocID="{8BCEF1F5-554D-4A0D-9468-70760F983A9C}" presName="linear" presStyleCnt="0">
        <dgm:presLayoutVars>
          <dgm:animLvl val="lvl"/>
          <dgm:resizeHandles val="exact"/>
        </dgm:presLayoutVars>
      </dgm:prSet>
      <dgm:spPr/>
    </dgm:pt>
    <dgm:pt modelId="{5A1E0D4E-6FC1-41FF-A637-11180D64179E}" type="pres">
      <dgm:prSet presAssocID="{109B42DD-4BC1-4A9E-BC2A-E4F41C08CAE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E0890D-9478-45BC-B6B1-5FF61C626E7E}" srcId="{8BCEF1F5-554D-4A0D-9468-70760F983A9C}" destId="{109B42DD-4BC1-4A9E-BC2A-E4F41C08CAEB}" srcOrd="0" destOrd="0" parTransId="{F902063B-8833-4608-80EA-7ACEE3E89EAD}" sibTransId="{B34F1725-8FC7-4209-84D4-1486B046C8B1}"/>
    <dgm:cxn modelId="{6B073347-5357-46B6-BD3C-D773F064B578}" type="presOf" srcId="{109B42DD-4BC1-4A9E-BC2A-E4F41C08CAEB}" destId="{5A1E0D4E-6FC1-41FF-A637-11180D64179E}" srcOrd="0" destOrd="0" presId="urn:microsoft.com/office/officeart/2005/8/layout/vList2"/>
    <dgm:cxn modelId="{3989C24B-AD0E-449C-9982-18E5ECBE5180}" type="presOf" srcId="{8BCEF1F5-554D-4A0D-9468-70760F983A9C}" destId="{B072C706-5411-42FD-89A1-74170029A03D}" srcOrd="0" destOrd="0" presId="urn:microsoft.com/office/officeart/2005/8/layout/vList2"/>
    <dgm:cxn modelId="{E3C2483E-ACC6-403C-8713-8919F9CAC299}" type="presParOf" srcId="{B072C706-5411-42FD-89A1-74170029A03D}" destId="{5A1E0D4E-6FC1-41FF-A637-11180D6417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C01EF-B971-4587-9A2B-3EB120EE67F3}">
      <dsp:nvSpPr>
        <dsp:cNvPr id="0" name=""/>
        <dsp:cNvSpPr/>
      </dsp:nvSpPr>
      <dsp:spPr>
        <a:xfrm>
          <a:off x="0" y="10584"/>
          <a:ext cx="10515600" cy="8061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/>
            <a:t>세특 작성의 어려움</a:t>
          </a:r>
        </a:p>
      </dsp:txBody>
      <dsp:txXfrm>
        <a:off x="39352" y="49936"/>
        <a:ext cx="10436896" cy="727425"/>
      </dsp:txXfrm>
    </dsp:sp>
    <dsp:sp modelId="{2FD805BF-FE0D-413C-8A96-1DA3B39FC385}">
      <dsp:nvSpPr>
        <dsp:cNvPr id="0" name=""/>
        <dsp:cNvSpPr/>
      </dsp:nvSpPr>
      <dsp:spPr>
        <a:xfrm>
          <a:off x="0" y="891594"/>
          <a:ext cx="10515600" cy="806129"/>
        </a:xfrm>
        <a:prstGeom prst="roundRect">
          <a:avLst/>
        </a:prstGeom>
        <a:solidFill>
          <a:srgbClr val="D87A5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성취기준</a:t>
          </a:r>
          <a:r>
            <a:rPr lang="en-US" sz="2600" kern="1200" dirty="0"/>
            <a:t>, </a:t>
          </a:r>
          <a:r>
            <a:rPr lang="ko-KR" sz="2600" kern="1200" dirty="0"/>
            <a:t>평가 </a:t>
          </a:r>
          <a:r>
            <a:rPr lang="ko-KR" altLang="en-US" sz="2600" kern="1200" dirty="0"/>
            <a:t>과제를</a:t>
          </a:r>
          <a:r>
            <a:rPr lang="ko-KR" sz="2600" kern="1200" dirty="0"/>
            <a:t> 기반으로 하는 </a:t>
          </a:r>
          <a:r>
            <a:rPr lang="ko-KR" sz="2600" kern="1200" dirty="0" err="1"/>
            <a:t>세특</a:t>
          </a:r>
          <a:r>
            <a:rPr lang="ko-KR" sz="2600" kern="1200" dirty="0"/>
            <a:t> 자료 개발</a:t>
          </a:r>
        </a:p>
      </dsp:txBody>
      <dsp:txXfrm>
        <a:off x="39352" y="930946"/>
        <a:ext cx="10436896" cy="727425"/>
      </dsp:txXfrm>
    </dsp:sp>
    <dsp:sp modelId="{45EBF39E-2E1C-4350-A36E-18DDBC02C205}">
      <dsp:nvSpPr>
        <dsp:cNvPr id="0" name=""/>
        <dsp:cNvSpPr/>
      </dsp:nvSpPr>
      <dsp:spPr>
        <a:xfrm>
          <a:off x="0" y="1772604"/>
          <a:ext cx="10515600" cy="806129"/>
        </a:xfrm>
        <a:prstGeom prst="roundRect">
          <a:avLst/>
        </a:prstGeom>
        <a:solidFill>
          <a:srgbClr val="C481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성취기준을 기반으로 </a:t>
          </a:r>
          <a:r>
            <a:rPr lang="ko-KR" altLang="en-US" sz="2600" kern="1200" dirty="0" err="1"/>
            <a:t>세특을</a:t>
          </a:r>
          <a:r>
            <a:rPr lang="ko-KR" altLang="en-US" sz="2600" kern="1200" dirty="0"/>
            <a:t> 생성</a:t>
          </a:r>
        </a:p>
      </dsp:txBody>
      <dsp:txXfrm>
        <a:off x="39352" y="1811956"/>
        <a:ext cx="10436896" cy="727425"/>
      </dsp:txXfrm>
    </dsp:sp>
    <dsp:sp modelId="{EB9A8366-3A02-48FA-A8FD-C982DA76E02D}">
      <dsp:nvSpPr>
        <dsp:cNvPr id="0" name=""/>
        <dsp:cNvSpPr/>
      </dsp:nvSpPr>
      <dsp:spPr>
        <a:xfrm>
          <a:off x="0" y="2653614"/>
          <a:ext cx="10515600" cy="806129"/>
        </a:xfrm>
        <a:prstGeom prst="roundRect">
          <a:avLst/>
        </a:prstGeom>
        <a:solidFill>
          <a:srgbClr val="B490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성취기준을 전처리하기 위한 코드 작성</a:t>
          </a:r>
        </a:p>
      </dsp:txBody>
      <dsp:txXfrm>
        <a:off x="39352" y="2692966"/>
        <a:ext cx="10436896" cy="727425"/>
      </dsp:txXfrm>
    </dsp:sp>
    <dsp:sp modelId="{E906893E-2CC7-4D5B-97F9-E3C74566AFDE}">
      <dsp:nvSpPr>
        <dsp:cNvPr id="0" name=""/>
        <dsp:cNvSpPr/>
      </dsp:nvSpPr>
      <dsp:spPr>
        <a:xfrm>
          <a:off x="0" y="3534624"/>
          <a:ext cx="10515600" cy="806129"/>
        </a:xfrm>
        <a:prstGeom prst="round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앞으로 계획</a:t>
          </a:r>
        </a:p>
      </dsp:txBody>
      <dsp:txXfrm>
        <a:off x="39352" y="3573976"/>
        <a:ext cx="10436896" cy="727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357F5-5F4C-49EB-AC48-0D2C7AFF7B8D}">
      <dsp:nvSpPr>
        <dsp:cNvPr id="0" name=""/>
        <dsp:cNvSpPr/>
      </dsp:nvSpPr>
      <dsp:spPr>
        <a:xfrm>
          <a:off x="0" y="91527"/>
          <a:ext cx="5355566" cy="14380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0" i="0" kern="1200" dirty="0"/>
            <a:t>모든 학생이 </a:t>
          </a:r>
          <a:r>
            <a:rPr lang="ko-KR" altLang="en-US" sz="1900" b="1" i="0" kern="1200" dirty="0"/>
            <a:t>자기만의 독특한 내용이 기재될 </a:t>
          </a:r>
          <a:r>
            <a:rPr lang="ko-KR" altLang="en-US" sz="1900" b="0" i="0" kern="1200" dirty="0"/>
            <a:t>수 있도록 하는 것이 교육부의 지침</a:t>
          </a:r>
          <a:endParaRPr lang="ko-KR" altLang="en-US" sz="1900" kern="1200" dirty="0"/>
        </a:p>
      </dsp:txBody>
      <dsp:txXfrm>
        <a:off x="70198" y="161725"/>
        <a:ext cx="5215170" cy="1297607"/>
      </dsp:txXfrm>
    </dsp:sp>
    <dsp:sp modelId="{A4A2D844-1232-4C48-BEA8-59B387C37C97}">
      <dsp:nvSpPr>
        <dsp:cNvPr id="0" name=""/>
        <dsp:cNvSpPr/>
      </dsp:nvSpPr>
      <dsp:spPr>
        <a:xfrm>
          <a:off x="0" y="1584250"/>
          <a:ext cx="5355566" cy="14380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0" i="0" kern="1200" dirty="0"/>
            <a:t>교사는 백명이든 </a:t>
          </a:r>
          <a:r>
            <a:rPr lang="ko-KR" altLang="en-US" sz="1900" b="0" i="0" kern="1200" dirty="0" err="1"/>
            <a:t>오백명이든</a:t>
          </a:r>
          <a:r>
            <a:rPr lang="ko-KR" altLang="en-US" sz="1900" b="0" i="0" kern="1200" dirty="0"/>
            <a:t> 같은 수업을 들은 학생이라 하더라도 </a:t>
          </a:r>
          <a:r>
            <a:rPr lang="ko-KR" altLang="en-US" sz="1900" b="1" i="0" kern="1200" dirty="0"/>
            <a:t>모두 다르게 작성해주어야 </a:t>
          </a:r>
          <a:r>
            <a:rPr lang="ko-KR" altLang="en-US" sz="1900" kern="1200" dirty="0"/>
            <a:t>함</a:t>
          </a:r>
        </a:p>
      </dsp:txBody>
      <dsp:txXfrm>
        <a:off x="70198" y="1654448"/>
        <a:ext cx="5215170" cy="1297607"/>
      </dsp:txXfrm>
    </dsp:sp>
    <dsp:sp modelId="{2DFF9712-D214-4804-87CF-8957B10B0FF8}">
      <dsp:nvSpPr>
        <dsp:cNvPr id="0" name=""/>
        <dsp:cNvSpPr/>
      </dsp:nvSpPr>
      <dsp:spPr>
        <a:xfrm>
          <a:off x="0" y="3076974"/>
          <a:ext cx="5355566" cy="14380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i="0" kern="1200" dirty="0"/>
            <a:t>무려 </a:t>
          </a:r>
          <a:r>
            <a:rPr lang="ko-KR" sz="1900" b="1" i="0" kern="1200" dirty="0"/>
            <a:t>매 학기마다</a:t>
          </a:r>
          <a:r>
            <a:rPr lang="en-US" altLang="ko-KR" sz="1900" b="1" i="0" kern="1200" dirty="0"/>
            <a:t>…</a:t>
          </a:r>
          <a:endParaRPr lang="ko-KR" sz="1900" b="1" kern="1200" dirty="0"/>
        </a:p>
      </dsp:txBody>
      <dsp:txXfrm>
        <a:off x="70198" y="3147172"/>
        <a:ext cx="5215170" cy="1297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7B06-50B6-43D6-BE1C-631C2E3D63D5}">
      <dsp:nvSpPr>
        <dsp:cNvPr id="0" name=""/>
        <dsp:cNvSpPr/>
      </dsp:nvSpPr>
      <dsp:spPr>
        <a:xfrm>
          <a:off x="0" y="17564"/>
          <a:ext cx="5509403" cy="968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‘</a:t>
          </a:r>
          <a:r>
            <a:rPr lang="ko-KR" sz="1800" b="1" kern="1200" dirty="0"/>
            <a:t>성취기준</a:t>
          </a:r>
          <a:r>
            <a:rPr lang="ko-KR" sz="1800" kern="1200" dirty="0"/>
            <a:t>이랑 </a:t>
          </a:r>
          <a:r>
            <a:rPr lang="ko-KR" sz="1800" b="1" kern="1200" dirty="0"/>
            <a:t>평가과제</a:t>
          </a:r>
          <a:r>
            <a:rPr lang="ko-KR" sz="1800" kern="1200" dirty="0"/>
            <a:t>를 고려해서 쓰세요</a:t>
          </a:r>
          <a:r>
            <a:rPr lang="en-US" altLang="ko-KR" sz="1800" kern="1200" dirty="0"/>
            <a:t>’</a:t>
          </a:r>
          <a:br>
            <a:rPr lang="en-US" sz="1800" kern="1200" dirty="0"/>
          </a:br>
          <a:r>
            <a:rPr lang="en-US" sz="1800" kern="1200" dirty="0"/>
            <a:t>(</a:t>
          </a:r>
          <a:r>
            <a:rPr lang="ko-KR" sz="1800" kern="1200" dirty="0"/>
            <a:t>가뜩이나 힘든데</a:t>
          </a:r>
          <a:r>
            <a:rPr lang="en-US" sz="1800" kern="1200" dirty="0"/>
            <a:t>.. </a:t>
          </a:r>
          <a:r>
            <a:rPr lang="ko-KR" sz="1800" kern="1200" dirty="0"/>
            <a:t>좌절</a:t>
          </a:r>
          <a:r>
            <a:rPr lang="en-US" sz="1800" kern="1200" dirty="0"/>
            <a:t>)</a:t>
          </a:r>
          <a:endParaRPr lang="ko-KR" sz="1800" kern="1200" dirty="0"/>
        </a:p>
      </dsp:txBody>
      <dsp:txXfrm>
        <a:off x="47291" y="64855"/>
        <a:ext cx="5414821" cy="874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04F6-1B7A-473B-9706-FCC1238A7343}">
      <dsp:nvSpPr>
        <dsp:cNvPr id="0" name=""/>
        <dsp:cNvSpPr/>
      </dsp:nvSpPr>
      <dsp:spPr>
        <a:xfrm>
          <a:off x="0" y="22485"/>
          <a:ext cx="10515600" cy="1385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/>
            <a:t>평가 과제는 너무 광범위하고 자료가 없음</a:t>
          </a:r>
        </a:p>
      </dsp:txBody>
      <dsp:txXfrm>
        <a:off x="67636" y="90121"/>
        <a:ext cx="10380328" cy="1250263"/>
      </dsp:txXfrm>
    </dsp:sp>
    <dsp:sp modelId="{39BC4913-ADE0-4BFD-AF95-DF9D5A27ED15}">
      <dsp:nvSpPr>
        <dsp:cNvPr id="0" name=""/>
        <dsp:cNvSpPr/>
      </dsp:nvSpPr>
      <dsp:spPr>
        <a:xfrm>
          <a:off x="0" y="1482901"/>
          <a:ext cx="10515600" cy="1385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2015 </a:t>
          </a:r>
          <a:r>
            <a:rPr lang="ko-KR" sz="2600" kern="1200"/>
            <a:t>초등 성취기준 자료를 사용</a:t>
          </a:r>
        </a:p>
      </dsp:txBody>
      <dsp:txXfrm>
        <a:off x="67636" y="1550537"/>
        <a:ext cx="10380328" cy="1250263"/>
      </dsp:txXfrm>
    </dsp:sp>
    <dsp:sp modelId="{7D316584-7254-488C-85D5-585019903CEA}">
      <dsp:nvSpPr>
        <dsp:cNvPr id="0" name=""/>
        <dsp:cNvSpPr/>
      </dsp:nvSpPr>
      <dsp:spPr>
        <a:xfrm>
          <a:off x="0" y="2943316"/>
          <a:ext cx="10515600" cy="1385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성취기준을 넣으면 학생의 </a:t>
          </a:r>
          <a:r>
            <a:rPr lang="ko-KR" sz="2600" b="0" i="0" kern="1200"/>
            <a:t>활동</a:t>
          </a:r>
          <a:r>
            <a:rPr lang="en-US" sz="2600" b="0" i="0" kern="1200"/>
            <a:t>, </a:t>
          </a:r>
          <a:r>
            <a:rPr lang="ko-KR" sz="2600" b="0" i="0" kern="1200"/>
            <a:t>성취 수준</a:t>
          </a:r>
          <a:r>
            <a:rPr lang="en-US" sz="2600" b="0" i="0" kern="1200"/>
            <a:t>, </a:t>
          </a:r>
          <a:r>
            <a:rPr lang="ko-KR" sz="2600" b="0" i="0" kern="1200"/>
            <a:t>교사의 총평</a:t>
          </a:r>
          <a:r>
            <a:rPr lang="en-US" sz="2600" b="0" i="0" kern="1200"/>
            <a:t>, </a:t>
          </a:r>
          <a:r>
            <a:rPr lang="ko-KR" sz="2600" b="0" i="0" kern="1200"/>
            <a:t>그리고 학생의 역량이 </a:t>
          </a:r>
          <a:r>
            <a:rPr lang="ko-KR" sz="2600" kern="1200"/>
            <a:t>짠</a:t>
          </a:r>
          <a:r>
            <a:rPr lang="ko-KR" sz="2600" b="0" i="0" kern="1200"/>
            <a:t>하고 나오도록 만들기</a:t>
          </a:r>
          <a:endParaRPr lang="ko-KR" sz="2600" kern="1200"/>
        </a:p>
      </dsp:txBody>
      <dsp:txXfrm>
        <a:off x="67636" y="3010952"/>
        <a:ext cx="10380328" cy="1250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E0D4E-6FC1-41FF-A637-11180D64179E}">
      <dsp:nvSpPr>
        <dsp:cNvPr id="0" name=""/>
        <dsp:cNvSpPr/>
      </dsp:nvSpPr>
      <dsp:spPr>
        <a:xfrm>
          <a:off x="0" y="1981"/>
          <a:ext cx="5874588" cy="1022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역량</a:t>
          </a:r>
          <a:r>
            <a:rPr lang="en-US" sz="1900" kern="1200" dirty="0"/>
            <a:t>, </a:t>
          </a:r>
          <a:r>
            <a:rPr lang="ko-KR" sz="1900" kern="1200" dirty="0"/>
            <a:t>성취수준</a:t>
          </a:r>
          <a:r>
            <a:rPr lang="en-US" sz="1900" kern="1200" dirty="0"/>
            <a:t>, </a:t>
          </a:r>
          <a:r>
            <a:rPr lang="ko-KR" sz="1900" kern="1200" dirty="0"/>
            <a:t>수행과정 및 결과</a:t>
          </a:r>
          <a:r>
            <a:rPr lang="en-US" sz="1900" kern="1200" dirty="0"/>
            <a:t>, </a:t>
          </a:r>
          <a:r>
            <a:rPr lang="ko-KR" sz="1900" kern="1200" dirty="0" err="1"/>
            <a:t>교사총평</a:t>
          </a:r>
          <a:r>
            <a:rPr lang="ko-KR" sz="1900" kern="1200" dirty="0"/>
            <a:t> </a:t>
          </a:r>
          <a:r>
            <a:rPr lang="en-US" sz="1900" kern="1200" dirty="0"/>
            <a:t>4</a:t>
          </a:r>
          <a:r>
            <a:rPr lang="ko-KR" sz="1900" kern="1200" dirty="0"/>
            <a:t>개를 </a:t>
          </a:r>
          <a:br>
            <a:rPr lang="en-US" sz="1900" kern="1200" dirty="0"/>
          </a:br>
          <a:r>
            <a:rPr lang="ko-KR" sz="1900" kern="1200" dirty="0"/>
            <a:t>각각 구분하</a:t>
          </a:r>
          <a:r>
            <a:rPr lang="ko-KR" altLang="en-US" sz="1900" kern="1200" dirty="0"/>
            <a:t>기 위해 사용</a:t>
          </a:r>
          <a:endParaRPr lang="ko-KR" sz="1900" kern="1200" dirty="0"/>
        </a:p>
      </dsp:txBody>
      <dsp:txXfrm>
        <a:off x="49918" y="51899"/>
        <a:ext cx="5774752" cy="922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DC91-F6D2-B6B1-E2DB-D1FD09B0F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29F42E-C033-64F6-7894-61E7AF78D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149A7-3084-FB1D-FC2B-927698E2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3AA58-C664-AF43-2E8A-6312A77D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2A1A0-6971-9CF0-12D3-8CBAB60A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0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BD72-267D-B3BB-E709-A7C2F3DF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F26A5-09DE-6F2A-DC60-A3A504CA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5AD4C-73F6-0965-AF2E-69E10990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09EC2-9994-9EC1-B6FE-42AC3B3B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792D5-4DAE-D753-0933-BFF9692D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6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CBB0C6-D513-C73E-A7CD-8B8E85D09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706D78-B527-FAB9-3728-820C0F03C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07BB4-A9E8-6C42-6932-4EC2C374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FF0F-067C-A283-06F0-9635C3B4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BA909-7947-0674-CCDB-5BF0574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6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1B8ED-33C6-012B-9FFE-891DD08D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D1F9E-5B76-C177-50F3-1BB3A758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B811E-0949-2103-3FED-1C21AEE4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2919-082E-E80A-8DA4-DEBFF7FB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58DF9-159E-B240-3062-D88665FE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6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785D-FDA8-9D31-8ADD-40893196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3C387-80A8-6C80-0FAC-376C26EC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A6C78-E80C-5EB3-9F5D-64D12737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C58F3-15FB-18C2-23BD-3DF8A837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BAA62-D287-3280-D2C7-2FBA27ED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451EB-1396-D46F-FF6C-0600EA4B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1C14F-07EE-E58F-4B80-CF789EFD0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FF260-CD4C-BC64-88B6-5CB7F514B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7DDEC-9F7A-6932-B5D6-465113C3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D6411-0AD5-E904-FB86-1EAAB762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F2A29-07D9-95BD-AC1B-C72BEB7C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6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EFB37-E004-AAB7-2BB3-25785831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ABB19-421A-09C5-5938-85C22A0C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73B4E-D7E6-3A64-CD76-50DDB1E05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42FED7-045F-EAD2-978E-95AC5A7A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E66C0-5B38-0289-62E5-1A4EB8E40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E944F-081C-1323-2D81-2816F703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37D41B-BF24-5AD2-378E-6756F4CC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AA1A0D-4B51-E8A2-7851-263E4FC8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7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7EFA5-F409-8C65-1FAD-C9AE4D8E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E50395-19F8-95DC-E73C-D7840ECF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FAD55-CC4D-B92C-73B7-49DEBD42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40A41-FA67-09B5-63C9-A850EDF0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7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77E86A-E372-6A11-DA95-97E076B9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95F772-9A7E-4610-E35B-0B11CC8E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42EBD-AC36-15CB-6DC1-2C439EA4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2077E-79E7-D540-2C48-6C68757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ED1F1-BFA8-30B5-BE54-971DAE22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FC33C-C1A6-E3A5-2D74-7846FBA14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450A5-790C-D0CE-9BCC-74C303C3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DFA86-9491-F304-9331-6496AC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E20DE-7D7E-681D-FFF0-872BEAFB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1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AE0E3-445A-3D86-BCD4-5D62CF0A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6018AA-6DB3-937A-9EF6-18A33B7BD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FCB3B-AF8A-BE01-0671-9D9BE5F9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927F7-F092-67C6-DC05-BDB82BC2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7FC3A-B8B7-8425-9877-AF0B26F2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1E1D8-996A-5BA0-7C1B-848EA0FB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D4851-F03B-8F48-8A30-6BFC0358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DB15E-5859-B04D-58D2-437681D2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D9D3D-8BDA-0F70-60AA-36B04FB62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24363-0CE3-4968-9161-33AE3AC6FE7E}" type="datetimeFigureOut">
              <a:rPr lang="ko-KR" altLang="en-US" smtClean="0"/>
              <a:t>2023. 11. 7.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6210C-F4CA-4E43-768B-0E8EFD29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2C24A-179D-F520-B551-B0D7AF47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0A5D-1B60-448F-A5F9-F7BE21626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pseudolab/schoolrecord_g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nerated by DALL·E">
            <a:extLst>
              <a:ext uri="{FF2B5EF4-FFF2-40B4-BE49-F238E27FC236}">
                <a16:creationId xmlns:a16="http://schemas.microsoft.com/office/drawing/2014/main" id="{FFD9D39D-55CF-CAB0-06A6-04F1EC37E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8" b="2520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AB9B85-9A92-8506-0146-F93EC611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866"/>
            <a:ext cx="9144000" cy="195701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성취기준 기반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 err="1">
                <a:solidFill>
                  <a:srgbClr val="FFFFFF"/>
                </a:solidFill>
              </a:rPr>
              <a:t>세특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ko-KR" altLang="en-US" dirty="0" err="1">
                <a:solidFill>
                  <a:srgbClr val="FFFFFF"/>
                </a:solidFill>
              </a:rPr>
              <a:t>생성기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8D241-78B0-8E10-2873-04D4BB35F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코난쌤</a:t>
            </a:r>
            <a:r>
              <a:rPr lang="en-US" altLang="ko-KR" dirty="0"/>
              <a:t>( </a:t>
            </a:r>
            <a:r>
              <a:rPr lang="ko-KR" altLang="en-US" dirty="0"/>
              <a:t>한준구 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https://huggingface.co/spaces/pseudolab/schoolrecord_gen</a:t>
            </a:r>
            <a:endParaRPr lang="en-US" altLang="ko-KR" dirty="0">
              <a:solidFill>
                <a:schemeClr val="bg1"/>
              </a:solidFill>
              <a:highlight>
                <a:srgbClr val="FFFFFF"/>
              </a:highlight>
            </a:endParaRPr>
          </a:p>
          <a:p>
            <a:endParaRPr lang="ko-KR" altLang="en-US" dirty="0">
              <a:solidFill>
                <a:schemeClr val="bg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6357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4A766-E531-4C1B-ECF0-D22B9B4A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바꾸기 귀찮은데 코드 짜서 넣자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38DFA97-4D52-1AB7-0D95-556C82F5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43" y="1860131"/>
            <a:ext cx="3049180" cy="4351338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1520AA6-E622-554A-7D25-85A51F0E4E6B}"/>
              </a:ext>
            </a:extLst>
          </p:cNvPr>
          <p:cNvGrpSpPr/>
          <p:nvPr/>
        </p:nvGrpSpPr>
        <p:grpSpPr>
          <a:xfrm>
            <a:off x="1" y="1"/>
            <a:ext cx="5598542" cy="465825"/>
            <a:chOff x="0" y="10584"/>
            <a:chExt cx="10515600" cy="806129"/>
          </a:xfrm>
          <a:solidFill>
            <a:srgbClr val="B4908B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21721B8-BF9A-1483-6C8A-3BD5E792B866}"/>
                </a:ext>
              </a:extLst>
            </p:cNvPr>
            <p:cNvSpPr/>
            <p:nvPr/>
          </p:nvSpPr>
          <p:spPr>
            <a:xfrm>
              <a:off x="0" y="10584"/>
              <a:ext cx="10515600" cy="8061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9C81FDCC-E7D7-8F59-1EBB-B0AACC794BC0}"/>
                </a:ext>
              </a:extLst>
            </p:cNvPr>
            <p:cNvSpPr txBox="1"/>
            <p:nvPr/>
          </p:nvSpPr>
          <p:spPr>
            <a:xfrm>
              <a:off x="39352" y="49936"/>
              <a:ext cx="10436896" cy="7274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latinLnBrk="1"/>
              <a:r>
                <a:rPr lang="ko-KR" altLang="ko-KR" sz="1600" dirty="0"/>
                <a:t>성취기준을 전처리하기 위한 코드 작성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E15355B-4D01-D40D-2CA5-72FC497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082" y="1873323"/>
            <a:ext cx="4470011" cy="43513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6CD3B1-F96A-9C76-7864-42267ED61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054" y="1860131"/>
            <a:ext cx="5532684" cy="43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409B1-2DDB-3986-33BA-403F1AC5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평가과제는</a:t>
            </a:r>
            <a:r>
              <a:rPr lang="en-US" altLang="ko-KR" dirty="0"/>
              <a:t>? </a:t>
            </a:r>
            <a:r>
              <a:rPr lang="ko-KR" altLang="en-US" dirty="0"/>
              <a:t>조합은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D4502-3947-7C47-0301-B1C1EB01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7223" cy="4351338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050505"/>
                </a:solidFill>
                <a:effectLst/>
                <a:highlight>
                  <a:srgbClr val="A5A5A5"/>
                </a:highlight>
                <a:latin typeface="Segoe UI Historic" panose="020B0502040204020203" pitchFamily="34" charset="0"/>
              </a:rPr>
              <a:t>평가과제</a:t>
            </a:r>
            <a:r>
              <a:rPr lang="ko-KR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입력창을 추가 </a:t>
            </a:r>
          </a:p>
          <a:p>
            <a:pPr algn="l"/>
            <a:r>
              <a:rPr lang="ko-KR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성취기준과 평가과제의 다양한 조합 지원</a:t>
            </a:r>
            <a:endParaRPr lang="en-US" altLang="ko-KR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교육과정</a:t>
            </a:r>
            <a:r>
              <a:rPr lang="en-US" altLang="ko-KR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,</a:t>
            </a:r>
            <a:r>
              <a:rPr lang="ko-KR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평가계획</a:t>
            </a:r>
            <a:r>
              <a:rPr lang="en-US" altLang="ko-KR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,</a:t>
            </a:r>
            <a:r>
              <a:rPr lang="ko-KR" altLang="en-US" dirty="0">
                <a:solidFill>
                  <a:srgbClr val="050505"/>
                </a:solidFill>
                <a:latin typeface="Segoe UI Historic" panose="020B0502040204020203" pitchFamily="34" charset="0"/>
              </a:rPr>
              <a:t>산출물 등</a:t>
            </a:r>
            <a:endParaRPr lang="en-US" altLang="ko-KR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프롬프트 수정 필요</a:t>
            </a:r>
          </a:p>
          <a:p>
            <a:r>
              <a:rPr lang="ko-KR" altLang="en-US" dirty="0"/>
              <a:t>고등학교 </a:t>
            </a:r>
            <a:r>
              <a:rPr lang="ko-KR" altLang="en-US" dirty="0" err="1"/>
              <a:t>생기부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en-US" altLang="ko-KR" dirty="0"/>
              <a:t>1500Bytes</a:t>
            </a:r>
            <a:r>
              <a:rPr lang="ko-KR" altLang="en-US" dirty="0"/>
              <a:t> 입력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FC86AD-D6D1-BD8B-5CB3-182486B1DFB0}"/>
              </a:ext>
            </a:extLst>
          </p:cNvPr>
          <p:cNvGrpSpPr/>
          <p:nvPr/>
        </p:nvGrpSpPr>
        <p:grpSpPr>
          <a:xfrm>
            <a:off x="1" y="1"/>
            <a:ext cx="5598542" cy="465825"/>
            <a:chOff x="0" y="10584"/>
            <a:chExt cx="10515600" cy="806129"/>
          </a:xfrm>
          <a:solidFill>
            <a:srgbClr val="A5A5A5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10B4B4C-3282-677B-B8D9-91F4317EC00E}"/>
                </a:ext>
              </a:extLst>
            </p:cNvPr>
            <p:cNvSpPr/>
            <p:nvPr/>
          </p:nvSpPr>
          <p:spPr>
            <a:xfrm>
              <a:off x="0" y="10584"/>
              <a:ext cx="10515600" cy="8061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5E2ADDEA-C608-D47D-1561-927EE3424712}"/>
                </a:ext>
              </a:extLst>
            </p:cNvPr>
            <p:cNvSpPr txBox="1"/>
            <p:nvPr/>
          </p:nvSpPr>
          <p:spPr>
            <a:xfrm>
              <a:off x="39352" y="49936"/>
              <a:ext cx="10436896" cy="7274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latinLnBrk="1"/>
              <a:r>
                <a:rPr lang="ko-KR" altLang="ko-KR" sz="1600" dirty="0"/>
                <a:t>앞으로 계획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4577871-338C-0D0B-2F21-B70EBE94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57" y="1164476"/>
            <a:ext cx="5167223" cy="518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DA554-3F2A-A2B7-744A-84EB0AFF48EC}"/>
              </a:ext>
            </a:extLst>
          </p:cNvPr>
          <p:cNvSpPr txBox="1"/>
          <p:nvPr/>
        </p:nvSpPr>
        <p:spPr>
          <a:xfrm>
            <a:off x="1124513" y="1321356"/>
            <a:ext cx="29804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수업 활동</a:t>
            </a:r>
            <a:r>
              <a:rPr lang="en-US" altLang="ko-KR" dirty="0"/>
              <a:t>,</a:t>
            </a:r>
            <a:r>
              <a:rPr lang="ko-KR" altLang="en-US" dirty="0"/>
              <a:t>창작품</a:t>
            </a:r>
            <a:r>
              <a:rPr lang="en-US" altLang="ko-KR" dirty="0"/>
              <a:t>,</a:t>
            </a:r>
            <a:r>
              <a:rPr lang="ko-KR" altLang="en-US" dirty="0"/>
              <a:t>수행평가</a:t>
            </a: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574B6665-70F8-A8D3-1FC7-C0D2745B3237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124513" y="1506022"/>
            <a:ext cx="12700" cy="549790"/>
          </a:xfrm>
          <a:prstGeom prst="curvedConnector4">
            <a:avLst>
              <a:gd name="adj1" fmla="val 2343394"/>
              <a:gd name="adj2" fmla="val 667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3AF22-AA08-D8AD-3AE9-664AEF57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825"/>
            <a:ext cx="9448800" cy="2017835"/>
          </a:xfrm>
        </p:spPr>
        <p:txBody>
          <a:bodyPr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ngsana New"/>
              </a:rPr>
              <a:t>반갑습니다. </a:t>
            </a:r>
            <a:b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ngsana New"/>
              </a:rPr>
            </a:br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ngsana New"/>
              </a:rPr>
              <a:t>한준구입니다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ngsana New"/>
              </a:rPr>
              <a:t>.</a:t>
            </a:r>
            <a:endParaRPr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Angsana New"/>
            </a:endParaRPr>
          </a:p>
        </p:txBody>
      </p:sp>
      <p:pic>
        <p:nvPicPr>
          <p:cNvPr id="11" name="그림 10" descr="사람, 넥타이, 남자, 벽이(가) 표시된 사진&#10;&#10;자동 생성된 설명">
            <a:extLst>
              <a:ext uri="{FF2B5EF4-FFF2-40B4-BE49-F238E27FC236}">
                <a16:creationId xmlns:a16="http://schemas.microsoft.com/office/drawing/2014/main" id="{B877DCA3-59C8-068D-BF7F-0C8F72BE3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0" r="5" b="19004"/>
          <a:stretch/>
        </p:blipFill>
        <p:spPr>
          <a:xfrm>
            <a:off x="8082577" y="61520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625A4-E73C-FE88-19CF-D8D1FAA5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5"/>
            <a:ext cx="448056" cy="365124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fld id="{7B8CD0DC-FE30-4EB6-A0ED-1F87F04C3691}" type="slidenum">
              <a:rPr lang="en-US" sz="1067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800"/>
                </a:spcAft>
              </a:pPr>
              <a:t>2</a:t>
            </a:fld>
            <a:endParaRPr lang="en-US" sz="1067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7DF4B17E-725A-D541-AE19-1278867EAE87}"/>
              </a:ext>
            </a:extLst>
          </p:cNvPr>
          <p:cNvSpPr>
            <a:spLocks noGrp="1"/>
          </p:cNvSpPr>
          <p:nvPr/>
        </p:nvSpPr>
        <p:spPr>
          <a:xfrm>
            <a:off x="-333831" y="281357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sz="2800">
              <a:ea typeface="맑은 고딕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B98BA8E-B800-8153-F1B5-86BC009ADE52}"/>
              </a:ext>
            </a:extLst>
          </p:cNvPr>
          <p:cNvSpPr>
            <a:spLocks noGrp="1"/>
          </p:cNvSpPr>
          <p:nvPr/>
        </p:nvSpPr>
        <p:spPr>
          <a:xfrm>
            <a:off x="1884000" y="1080000"/>
            <a:ext cx="5909400" cy="54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70000"/>
              </a:lnSpc>
            </a:pPr>
            <a:endParaRPr lang="en-US" sz="2500" b="1">
              <a:solidFill>
                <a:srgbClr val="000000"/>
              </a:solidFill>
              <a:ea typeface="맑은 고딕"/>
              <a:cs typeface="Calibri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B824417-2DE2-8102-48C9-807DC66C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1" y="3097366"/>
            <a:ext cx="7001480" cy="3723423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맑은 고딕"/>
              </a:rPr>
              <a:t>한국 교원대학교 </a:t>
            </a:r>
            <a:r>
              <a:rPr lang="ko-KR" altLang="en-US" sz="2600" b="1" dirty="0">
                <a:latin typeface="맑은 고딕"/>
              </a:rPr>
              <a:t>인공지능 융합교육 석사</a:t>
            </a:r>
            <a:endParaRPr lang="en-US" altLang="ko-KR" sz="2600" b="1" dirty="0">
              <a:latin typeface="맑은 고딕"/>
            </a:endParaRPr>
          </a:p>
          <a:p>
            <a:r>
              <a:rPr lang="en-US" altLang="ko-KR" sz="2600" b="1" i="0" dirty="0">
                <a:effectLst/>
                <a:latin typeface="Noto Sans KR"/>
              </a:rPr>
              <a:t>NVIDIA</a:t>
            </a:r>
            <a:r>
              <a:rPr lang="en-US" altLang="ko-KR" sz="2600" b="0" i="0" dirty="0">
                <a:effectLst/>
                <a:latin typeface="Noto Sans KR"/>
              </a:rPr>
              <a:t> </a:t>
            </a:r>
            <a:r>
              <a:rPr lang="en-US" altLang="ko-KR" sz="2600" b="1" i="0" dirty="0">
                <a:effectLst/>
                <a:latin typeface="NVIDIASans"/>
              </a:rPr>
              <a:t>UNIVERSITY AMBASSADOR</a:t>
            </a:r>
            <a:endParaRPr lang="en-US" altLang="ko-KR" sz="2600" b="0" i="0" dirty="0">
              <a:effectLst/>
              <a:latin typeface="Noto Sans KR"/>
            </a:endParaRPr>
          </a:p>
          <a:p>
            <a:r>
              <a:rPr lang="ko-KR" altLang="en-US" sz="2600" dirty="0">
                <a:latin typeface="맑은 고딕"/>
              </a:rPr>
              <a:t>전국 시도교육청 </a:t>
            </a:r>
            <a:r>
              <a:rPr lang="en-US" altLang="ko-KR" sz="2600" dirty="0">
                <a:latin typeface="맑은 고딕"/>
              </a:rPr>
              <a:t>1</a:t>
            </a:r>
            <a:r>
              <a:rPr lang="ko-KR" altLang="en-US" sz="2600" dirty="0">
                <a:latin typeface="맑은 고딕"/>
              </a:rPr>
              <a:t>급 정교사 연수 강사</a:t>
            </a:r>
            <a:endParaRPr lang="en-US" altLang="ko-KR" sz="2600" dirty="0">
              <a:latin typeface="맑은 고딕"/>
            </a:endParaRPr>
          </a:p>
          <a:p>
            <a:pPr>
              <a:buChar char="•"/>
            </a:pPr>
            <a:r>
              <a:rPr lang="ko-KR" altLang="en-US" sz="2600" dirty="0">
                <a:latin typeface="맑은 고딕"/>
              </a:rPr>
              <a:t>숭실대학교</a:t>
            </a:r>
            <a:r>
              <a:rPr lang="en-US" altLang="ko-KR" sz="2600" dirty="0">
                <a:latin typeface="맑은 고딕"/>
              </a:rPr>
              <a:t>, </a:t>
            </a:r>
            <a:r>
              <a:rPr lang="ko-KR" altLang="en-US" sz="2600" dirty="0">
                <a:latin typeface="맑은 고딕"/>
              </a:rPr>
              <a:t>한밭대학교 강의</a:t>
            </a:r>
            <a:endParaRPr lang="en-US" altLang="ko-KR" sz="2600" dirty="0">
              <a:latin typeface="맑은 고딕"/>
            </a:endParaRPr>
          </a:p>
          <a:p>
            <a:pPr>
              <a:buChar char="•"/>
            </a:pPr>
            <a:r>
              <a:rPr lang="ko-KR" altLang="en-US" sz="2600" b="1" dirty="0">
                <a:latin typeface="맑은 고딕"/>
              </a:rPr>
              <a:t>서울시교육청 </a:t>
            </a:r>
            <a:r>
              <a:rPr lang="en-US" altLang="ko-KR" sz="2600" b="1" dirty="0">
                <a:latin typeface="맑은 고딕"/>
              </a:rPr>
              <a:t>“ChatGPT </a:t>
            </a:r>
            <a:r>
              <a:rPr lang="ko-KR" altLang="en-US" sz="2600" b="1" dirty="0">
                <a:latin typeface="맑은 고딕"/>
              </a:rPr>
              <a:t>교육자료 개발</a:t>
            </a:r>
            <a:r>
              <a:rPr lang="en-US" altLang="ko-KR" sz="2600" dirty="0">
                <a:latin typeface="맑은 고딕"/>
              </a:rPr>
              <a:t>“</a:t>
            </a:r>
          </a:p>
          <a:p>
            <a:pPr>
              <a:buChar char="•"/>
            </a:pPr>
            <a:r>
              <a:rPr lang="en-US" altLang="ko-KR" sz="2600" dirty="0">
                <a:latin typeface="맑은 고딕"/>
              </a:rPr>
              <a:t>2020~2023 </a:t>
            </a:r>
            <a:r>
              <a:rPr lang="ko-KR" altLang="en-US" sz="2600" dirty="0">
                <a:latin typeface="맑은 고딕"/>
              </a:rPr>
              <a:t>영재교육원</a:t>
            </a:r>
            <a:r>
              <a:rPr lang="en-US" altLang="ko-KR" sz="2600" dirty="0">
                <a:latin typeface="맑은 고딕"/>
              </a:rPr>
              <a:t>, </a:t>
            </a:r>
            <a:r>
              <a:rPr lang="ko-KR" altLang="en-US" sz="2600" dirty="0">
                <a:latin typeface="맑은 고딕"/>
              </a:rPr>
              <a:t>교육정보원</a:t>
            </a:r>
            <a:r>
              <a:rPr lang="en-US" altLang="ko-KR" sz="2600" dirty="0">
                <a:latin typeface="맑은 고딕"/>
              </a:rPr>
              <a:t>  </a:t>
            </a:r>
            <a:r>
              <a:rPr lang="ko-KR" altLang="en-US" sz="2600" dirty="0">
                <a:latin typeface="맑은 고딕"/>
              </a:rPr>
              <a:t>강사</a:t>
            </a:r>
            <a:endParaRPr lang="en-US" altLang="ko-KR" sz="2600" dirty="0">
              <a:latin typeface="맑은 고딕"/>
            </a:endParaRPr>
          </a:p>
          <a:p>
            <a:r>
              <a:rPr lang="ko-KR" altLang="en-US" sz="2400" b="1" dirty="0">
                <a:latin typeface="Malgun Gothic"/>
                <a:ea typeface="Malgun Gothic"/>
              </a:rPr>
              <a:t>모두의 연구소</a:t>
            </a:r>
            <a:r>
              <a:rPr lang="en-US" altLang="ko-KR" sz="2400" b="1" dirty="0">
                <a:latin typeface="Malgun Gothic"/>
                <a:ea typeface="Malgun Gothic"/>
              </a:rPr>
              <a:t> “</a:t>
            </a:r>
            <a:r>
              <a:rPr lang="ko-KR" altLang="en-US" sz="2400" b="1" dirty="0">
                <a:latin typeface="Malgun Gothic"/>
                <a:ea typeface="Malgun Gothic"/>
              </a:rPr>
              <a:t>교사를 위한 </a:t>
            </a:r>
            <a:r>
              <a:rPr lang="en-US" altLang="ko-KR" sz="2400" b="1" dirty="0">
                <a:latin typeface="Malgun Gothic"/>
                <a:ea typeface="Malgun Gothic"/>
              </a:rPr>
              <a:t>ChatGPT”</a:t>
            </a:r>
          </a:p>
          <a:p>
            <a:pPr>
              <a:buChar char="•"/>
            </a:pPr>
            <a:endParaRPr lang="ko-KR" altLang="en-US" sz="2400" dirty="0">
              <a:latin typeface="맑은 고딕"/>
            </a:endParaRPr>
          </a:p>
          <a:p>
            <a:pPr>
              <a:buChar char="•"/>
            </a:pPr>
            <a:endParaRPr lang="en-US" altLang="ko-KR" sz="2400" dirty="0"/>
          </a:p>
          <a:p>
            <a:pPr>
              <a:buChar char="•"/>
            </a:pPr>
            <a:endParaRPr lang="en-US" altLang="ko-KR" sz="2400" dirty="0">
              <a:latin typeface="Malgun Gothic"/>
            </a:endParaRPr>
          </a:p>
          <a:p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6E9A560-1375-B065-4E73-01F1C4633CBF}"/>
              </a:ext>
            </a:extLst>
          </p:cNvPr>
          <p:cNvSpPr txBox="1">
            <a:spLocks/>
          </p:cNvSpPr>
          <p:nvPr/>
        </p:nvSpPr>
        <p:spPr>
          <a:xfrm>
            <a:off x="6245522" y="3432488"/>
            <a:ext cx="5906854" cy="241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>
                <a:latin typeface="Malgun Gothic"/>
              </a:rPr>
              <a:t>티처빌</a:t>
            </a:r>
            <a:r>
              <a:rPr lang="en-US" altLang="ko-KR" sz="2400" b="1" dirty="0">
                <a:latin typeface="Malgun Gothic"/>
              </a:rPr>
              <a:t> "</a:t>
            </a:r>
            <a:r>
              <a:rPr lang="en-US" altLang="ko-KR" sz="2400" b="1" dirty="0" err="1">
                <a:latin typeface="Malgun Gothic"/>
              </a:rPr>
              <a:t>ChatGPT야</a:t>
            </a:r>
            <a:r>
              <a:rPr lang="en-US" altLang="ko-KR" sz="2400" b="1" dirty="0">
                <a:latin typeface="Malgun Gothic"/>
              </a:rPr>
              <a:t>, 내 </a:t>
            </a:r>
            <a:r>
              <a:rPr lang="en-US" altLang="ko-KR" sz="2400" b="1" dirty="0" err="1">
                <a:latin typeface="Malgun Gothic"/>
              </a:rPr>
              <a:t>수업을</a:t>
            </a:r>
            <a:r>
              <a:rPr lang="en-US" altLang="ko-KR" sz="2400" b="1" dirty="0">
                <a:latin typeface="Malgun Gothic"/>
              </a:rPr>
              <a:t> </a:t>
            </a:r>
            <a:r>
              <a:rPr lang="en-US" altLang="ko-KR" sz="2400" b="1" dirty="0" err="1">
                <a:latin typeface="Malgun Gothic"/>
              </a:rPr>
              <a:t>도와줘</a:t>
            </a:r>
            <a:r>
              <a:rPr lang="en-US" altLang="ko-KR" sz="2400" b="1" dirty="0">
                <a:latin typeface="Malgun Gothic"/>
              </a:rPr>
              <a:t>"</a:t>
            </a:r>
            <a:endParaRPr lang="en-US" altLang="ko-KR" sz="2400" b="1" dirty="0">
              <a:ea typeface="Malgun Gothic"/>
            </a:endParaRPr>
          </a:p>
          <a:p>
            <a:r>
              <a:rPr lang="ko-KR" altLang="en-US" sz="2400" dirty="0">
                <a:latin typeface="Malgun Gothic"/>
                <a:ea typeface="Malgun Gothic"/>
              </a:rPr>
              <a:t>유튜브</a:t>
            </a:r>
            <a:r>
              <a:rPr lang="en-US" altLang="ko-KR" sz="2400" dirty="0">
                <a:latin typeface="Malgun Gothic"/>
                <a:ea typeface="Malgun Gothic"/>
              </a:rPr>
              <a:t> </a:t>
            </a:r>
            <a:r>
              <a:rPr lang="ko-KR" altLang="en-US" sz="2400" dirty="0">
                <a:latin typeface="Malgun Gothic"/>
                <a:ea typeface="Malgun Gothic"/>
              </a:rPr>
              <a:t>채널</a:t>
            </a:r>
            <a:r>
              <a:rPr lang="en-US" altLang="ko-KR" sz="2400" dirty="0">
                <a:latin typeface="Malgun Gothic"/>
                <a:ea typeface="Malgun Gothic"/>
              </a:rPr>
              <a:t> </a:t>
            </a:r>
            <a:r>
              <a:rPr lang="ko-KR" altLang="en-US" sz="2400" dirty="0" err="1">
                <a:latin typeface="Malgun Gothic"/>
                <a:ea typeface="Malgun Gothic"/>
              </a:rPr>
              <a:t>코난쌤</a:t>
            </a:r>
            <a:r>
              <a:rPr lang="en-US" altLang="ko-KR" sz="2400" dirty="0">
                <a:latin typeface="Malgun Gothic"/>
                <a:ea typeface="Malgun Gothic"/>
              </a:rPr>
              <a:t>TV </a:t>
            </a:r>
            <a:r>
              <a:rPr lang="en-US" altLang="ko-KR" sz="2400" b="1" dirty="0">
                <a:latin typeface="Malgun Gothic"/>
                <a:ea typeface="Malgun Gothic"/>
              </a:rPr>
              <a:t>@conanssam</a:t>
            </a:r>
          </a:p>
          <a:p>
            <a:endParaRPr lang="en-US" altLang="ko-KR" sz="2400" dirty="0"/>
          </a:p>
          <a:p>
            <a:endParaRPr lang="en-US" altLang="ko-KR" sz="2400" dirty="0">
              <a:latin typeface="Malgun Gothic"/>
            </a:endParaRPr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BBE5E4-4E1C-24CA-E025-EEAAC7426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78" y="4443545"/>
            <a:ext cx="3638559" cy="21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60C69-1BEB-A958-B8A2-29DB2081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9C85DC9-45C6-AB99-0E9A-682ACF266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779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38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FF139-4242-916A-157C-193DCA57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세특</a:t>
            </a:r>
            <a:r>
              <a:rPr lang="en-US" altLang="ko-KR" dirty="0"/>
              <a:t>?: </a:t>
            </a:r>
            <a:r>
              <a:rPr lang="ko-KR" altLang="en-US" b="1" dirty="0"/>
              <a:t>세</a:t>
            </a:r>
            <a:r>
              <a:rPr lang="ko-KR" altLang="en-US" dirty="0"/>
              <a:t>부능력 및 </a:t>
            </a:r>
            <a:r>
              <a:rPr lang="ko-KR" altLang="en-US" b="1" dirty="0"/>
              <a:t>특</a:t>
            </a:r>
            <a:r>
              <a:rPr lang="ko-KR" altLang="en-US" dirty="0"/>
              <a:t>기사항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609B924-F1FD-87CB-BC9D-02000E3D8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985" y="1690688"/>
            <a:ext cx="5094066" cy="4351338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2476261-1C9B-FB5D-5C81-CD3C9ABBCABD}"/>
              </a:ext>
            </a:extLst>
          </p:cNvPr>
          <p:cNvGrpSpPr/>
          <p:nvPr/>
        </p:nvGrpSpPr>
        <p:grpSpPr>
          <a:xfrm>
            <a:off x="1" y="1"/>
            <a:ext cx="2078966" cy="465825"/>
            <a:chOff x="0" y="10584"/>
            <a:chExt cx="10515600" cy="80612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4BB5FFB-4D35-1D1C-B8E8-8CA94A6B960A}"/>
                </a:ext>
              </a:extLst>
            </p:cNvPr>
            <p:cNvSpPr/>
            <p:nvPr/>
          </p:nvSpPr>
          <p:spPr>
            <a:xfrm>
              <a:off x="0" y="10584"/>
              <a:ext cx="10515600" cy="8061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07B39667-FAA9-5F1F-BB38-5BC0F5AF2E01}"/>
                </a:ext>
              </a:extLst>
            </p:cNvPr>
            <p:cNvSpPr txBox="1"/>
            <p:nvPr/>
          </p:nvSpPr>
          <p:spPr>
            <a:xfrm>
              <a:off x="39352" y="49936"/>
              <a:ext cx="10436896" cy="7274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600" kern="1200" dirty="0" err="1"/>
                <a:t>세특</a:t>
              </a:r>
              <a:r>
                <a:rPr lang="ko-KR" sz="1600" kern="1200" dirty="0"/>
                <a:t> 작성의 어려움</a:t>
              </a:r>
            </a:p>
          </p:txBody>
        </p:sp>
      </p:grp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FFDFA3C4-7ECB-3F68-B861-3106FB751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24359"/>
              </p:ext>
            </p:extLst>
          </p:nvPr>
        </p:nvGraphicFramePr>
        <p:xfrm>
          <a:off x="838200" y="1563104"/>
          <a:ext cx="5355566" cy="460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437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AD075-A339-593B-2B78-42A9B31A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기재 예시 자료 등장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938D45-CF8A-E058-6FA7-596AC59C3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9" r="319" b="51899"/>
          <a:stretch/>
        </p:blipFill>
        <p:spPr>
          <a:xfrm>
            <a:off x="6181968" y="4213260"/>
            <a:ext cx="5781963" cy="2196925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83A1E1-E61A-2051-C759-829E292FF0BD}"/>
              </a:ext>
            </a:extLst>
          </p:cNvPr>
          <p:cNvGrpSpPr/>
          <p:nvPr/>
        </p:nvGrpSpPr>
        <p:grpSpPr>
          <a:xfrm>
            <a:off x="1" y="1"/>
            <a:ext cx="5598542" cy="465825"/>
            <a:chOff x="0" y="10584"/>
            <a:chExt cx="10515600" cy="806129"/>
          </a:xfrm>
          <a:solidFill>
            <a:srgbClr val="D87A51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7542AC3-14A2-7462-C1B2-BE054B7FEDFC}"/>
                </a:ext>
              </a:extLst>
            </p:cNvPr>
            <p:cNvSpPr/>
            <p:nvPr/>
          </p:nvSpPr>
          <p:spPr>
            <a:xfrm>
              <a:off x="0" y="10584"/>
              <a:ext cx="10515600" cy="8061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A878E6C3-6E78-0A51-2749-491B2A3728C1}"/>
                </a:ext>
              </a:extLst>
            </p:cNvPr>
            <p:cNvSpPr txBox="1"/>
            <p:nvPr/>
          </p:nvSpPr>
          <p:spPr>
            <a:xfrm>
              <a:off x="39352" y="49936"/>
              <a:ext cx="10436896" cy="7274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latinLnBrk="1"/>
              <a:r>
                <a:rPr lang="ko-KR" altLang="ko-KR" sz="1600" dirty="0"/>
                <a:t>성취기준</a:t>
              </a:r>
              <a:r>
                <a:rPr lang="en-US" altLang="ko-KR" sz="1600" dirty="0"/>
                <a:t>, </a:t>
              </a:r>
              <a:r>
                <a:rPr lang="ko-KR" altLang="ko-KR" sz="1600" dirty="0"/>
                <a:t>평가 </a:t>
              </a:r>
              <a:r>
                <a:rPr lang="ko-KR" altLang="en-US" sz="1600" dirty="0"/>
                <a:t>과제를</a:t>
              </a:r>
              <a:r>
                <a:rPr lang="ko-KR" altLang="ko-KR" sz="1600" dirty="0"/>
                <a:t> 기반으로 하는 </a:t>
              </a:r>
              <a:r>
                <a:rPr lang="ko-KR" altLang="ko-KR" sz="1600" dirty="0" err="1"/>
                <a:t>세특</a:t>
              </a:r>
              <a:r>
                <a:rPr lang="ko-KR" altLang="ko-KR" sz="1600" dirty="0"/>
                <a:t> 자료 개발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6D809B3-6643-01EB-9FD7-2848CEE63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11" y="1708699"/>
            <a:ext cx="3846471" cy="48848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774775-7DBF-F275-E99D-E3059F056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8" y="1708699"/>
            <a:ext cx="5605941" cy="2761750"/>
          </a:xfrm>
          <a:prstGeom prst="rect">
            <a:avLst/>
          </a:prstGeom>
        </p:spPr>
      </p:pic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E4EAE603-438C-7B68-5205-006F13967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429070"/>
              </p:ext>
            </p:extLst>
          </p:nvPr>
        </p:nvGraphicFramePr>
        <p:xfrm>
          <a:off x="6318247" y="443087"/>
          <a:ext cx="5509403" cy="100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9718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BBD4E-9FBC-8414-A51C-E95A4135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성취기준만 먼저 해보자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7CEAD010-FE53-7CAD-C188-3CF9CEC10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927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CEA4DC4-07D3-B360-CA51-853FB0DCEE67}"/>
              </a:ext>
            </a:extLst>
          </p:cNvPr>
          <p:cNvGrpSpPr/>
          <p:nvPr/>
        </p:nvGrpSpPr>
        <p:grpSpPr>
          <a:xfrm>
            <a:off x="1" y="1"/>
            <a:ext cx="5598542" cy="465825"/>
            <a:chOff x="0" y="10584"/>
            <a:chExt cx="10515600" cy="806129"/>
          </a:xfrm>
          <a:solidFill>
            <a:srgbClr val="C48170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EB91B85-4605-81E1-5205-24C7C8BA1309}"/>
                </a:ext>
              </a:extLst>
            </p:cNvPr>
            <p:cNvSpPr/>
            <p:nvPr/>
          </p:nvSpPr>
          <p:spPr>
            <a:xfrm>
              <a:off x="0" y="10584"/>
              <a:ext cx="10515600" cy="8061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823E5F29-2CE3-FC98-E16D-BC10CD78F53D}"/>
                </a:ext>
              </a:extLst>
            </p:cNvPr>
            <p:cNvSpPr txBox="1"/>
            <p:nvPr/>
          </p:nvSpPr>
          <p:spPr>
            <a:xfrm>
              <a:off x="39352" y="49936"/>
              <a:ext cx="10436896" cy="7274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latinLnBrk="1"/>
              <a:r>
                <a:rPr lang="ko-KR" altLang="ko-KR" sz="1600" dirty="0"/>
                <a:t>성취기준을 기반으로 </a:t>
              </a:r>
              <a:r>
                <a:rPr lang="ko-KR" altLang="ko-KR" sz="1600" dirty="0" err="1"/>
                <a:t>세특을</a:t>
              </a:r>
              <a:r>
                <a:rPr lang="ko-KR" altLang="ko-KR" sz="1600" dirty="0"/>
                <a:t>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92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64C1-51EF-5E3D-91E3-40E2D60D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Fewshot</a:t>
            </a:r>
            <a:r>
              <a:rPr lang="ko-KR" altLang="en-US" dirty="0"/>
              <a:t>을 이용한 프롬프트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A7FFA-6863-E563-9044-F4C7BD5B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성취기준 기반 학생의 특성 및 활동 평가 생성</a:t>
            </a:r>
            <a:endParaRPr lang="en-US" altLang="ko-KR" sz="1200" b="0" i="0" dirty="0">
              <a:effectLst/>
              <a:latin typeface="IBM Plex Mono" panose="020F0502020204030204" pitchFamily="49" charset="0"/>
            </a:endParaRPr>
          </a:p>
          <a:p>
            <a:pPr marL="0" indent="0">
              <a:buNone/>
            </a:pP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성취기준을 입력하시면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, 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해당 성취기준에 기반한 학생의 특성 및 활동에 대한 평가를 </a:t>
            </a:r>
            <a:r>
              <a:rPr lang="en-US" altLang="ko-KR" sz="1200" b="0" i="0" dirty="0" err="1">
                <a:effectLst/>
                <a:latin typeface="IBM Plex Mono" panose="020F0502020204030204" pitchFamily="49" charset="0"/>
              </a:rPr>
              <a:t>annotated_text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 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형식으로 제공합니다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 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성취기준을 보며 학생의 특정 활동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, 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성취 수준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, 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교사의 총평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, 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그리고 학생의 역량을 고려하여 체계적으로 구성된 출력을 제공합니다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 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주어는 반드시 생략합니다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 </a:t>
            </a:r>
          </a:p>
          <a:p>
            <a:pPr marL="0" indent="0">
              <a:buNone/>
            </a:pPr>
            <a:endParaRPr lang="en-US" altLang="ko-KR" sz="1200" b="0" i="0" dirty="0">
              <a:effectLst/>
              <a:latin typeface="IBM Plex Mono" panose="020F0502020204030204" pitchFamily="49" charset="0"/>
            </a:endParaRPr>
          </a:p>
          <a:p>
            <a:pPr marL="0" indent="0">
              <a:buNone/>
            </a:pP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예제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:</a:t>
            </a:r>
          </a:p>
          <a:p>
            <a:pPr marL="0" indent="0">
              <a:buNone/>
            </a:pP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입력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: 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```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성취기준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: [6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국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01-07]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상대가 처한 상황을 이해하고 공감하며 듣는 태도를 지닌다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, [6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국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01-02] 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의견을 제시하고 함께 조정하며 토의한다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```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endParaRPr lang="en-US" altLang="ko-KR" sz="1200" b="0" i="0" dirty="0">
              <a:effectLst/>
              <a:latin typeface="IBM Plex Mono" panose="020F0502020204030204" pitchFamily="49" charset="0"/>
            </a:endParaRPr>
          </a:p>
          <a:p>
            <a:pPr marL="0" indent="0">
              <a:buNone/>
            </a:pP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출력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: 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```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 err="1">
                <a:effectLst/>
                <a:latin typeface="IBM Plex Mono" panose="020F0502020204030204" pitchFamily="49" charset="0"/>
              </a:rPr>
              <a:t>annotated_text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평소 자신의 생각을 일목요연하게 정리하는 습관이 있음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.", 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역량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", "</a:t>
            </a:r>
            <a:r>
              <a:rPr lang="en-US" altLang="ko-KR" sz="1200" b="0" i="0" dirty="0" err="1">
                <a:effectLst/>
                <a:latin typeface="IBM Plex Mono" panose="020F0502020204030204" pitchFamily="49" charset="0"/>
              </a:rPr>
              <a:t>rgba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(255, 0, 0, 0.3)"),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사회 현안에 관한 주장하는 글쓰기를 잘함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.", 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성취수준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", "</a:t>
            </a:r>
            <a:r>
              <a:rPr lang="en-US" altLang="ko-KR" sz="1200" b="0" i="0" dirty="0" err="1">
                <a:effectLst/>
                <a:latin typeface="IBM Plex Mono" panose="020F0502020204030204" pitchFamily="49" charset="0"/>
              </a:rPr>
              <a:t>rgba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(0, 0, 255, 0.3)"), </a:t>
            </a:r>
          </a:p>
          <a:p>
            <a:pPr marL="0" indent="0">
              <a:buNone/>
            </a:pP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친구의 고민을 해결해주는 역할극에서 상대방을 배려하여 해결 가능한 방안을 제안함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.", 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수행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", "</a:t>
            </a:r>
            <a:r>
              <a:rPr lang="en-US" altLang="ko-KR" sz="1200" b="0" i="0" dirty="0" err="1">
                <a:effectLst/>
                <a:latin typeface="IBM Plex Mono" panose="020F0502020204030204" pitchFamily="49" charset="0"/>
              </a:rPr>
              <a:t>rgba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(0, 128, 0, 0.3)"),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상대가 처한 상황을 이해하고 공감하는 태도를 가지고 친구들과 원만한 관계를 맺고 갈등을 조정함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.", "</a:t>
            </a:r>
            <a:r>
              <a:rPr lang="ko-KR" altLang="en-US" sz="1200" b="0" i="0" dirty="0" err="1">
                <a:effectLst/>
                <a:latin typeface="IBM Plex Mono" panose="020F0502020204030204" pitchFamily="49" charset="0"/>
              </a:rPr>
              <a:t>교사총평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", "</a:t>
            </a:r>
            <a:r>
              <a:rPr lang="en-US" altLang="ko-KR" sz="1200" b="0" i="0" dirty="0" err="1">
                <a:effectLst/>
                <a:latin typeface="IBM Plex Mono" panose="020F0502020204030204" pitchFamily="49" charset="0"/>
              </a:rPr>
              <a:t>rgba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(128, 128, 128, 0.3)"),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중간 놀이 시간에 운동장을 사용하는 방법 정하기를 주제로 한 토의에서 알맞은 근거와 뒷받침할 수 있는 자료를 토대로 자신의 의견을 타당하게 제시하면서 다른 사람의 의견을 능동적으로 수용하고 효과적으로 의견을 조정하는 능력을 보임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.", 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수행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", "</a:t>
            </a:r>
            <a:r>
              <a:rPr lang="en-US" altLang="ko-KR" sz="1200" b="0" i="0" dirty="0" err="1">
                <a:effectLst/>
                <a:latin typeface="IBM Plex Mono" panose="020F0502020204030204" pitchFamily="49" charset="0"/>
              </a:rPr>
              <a:t>rgba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(0, 128, 0, 0.3)"),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상대의 의견을 존중하고 협력하는 태도를 보임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.", "</a:t>
            </a:r>
            <a:r>
              <a:rPr lang="ko-KR" altLang="en-US" sz="1200" b="0" i="0" dirty="0">
                <a:effectLst/>
                <a:latin typeface="IBM Plex Mono" panose="020F0502020204030204" pitchFamily="49" charset="0"/>
              </a:rPr>
              <a:t>역량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", "</a:t>
            </a:r>
            <a:r>
              <a:rPr lang="en-US" altLang="ko-KR" sz="1200" b="0" i="0" dirty="0" err="1">
                <a:effectLst/>
                <a:latin typeface="IBM Plex Mono" panose="020F0502020204030204" pitchFamily="49" charset="0"/>
              </a:rPr>
              <a:t>rgba</a:t>
            </a: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(255, 0, 0, 0.3)")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)</a:t>
            </a: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br>
              <a:rPr lang="en-US" altLang="ko-KR" sz="1200" b="0" i="0" dirty="0">
                <a:effectLst/>
                <a:latin typeface="IBM Plex Mono" panose="020F0502020204030204" pitchFamily="49" charset="0"/>
              </a:rPr>
            </a:br>
            <a:r>
              <a:rPr lang="en-US" altLang="ko-KR" sz="1200" b="0" i="0" dirty="0">
                <a:effectLst/>
                <a:latin typeface="IBM Plex Mono" panose="020F0502020204030204" pitchFamily="49" charset="0"/>
              </a:rPr>
              <a:t>```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331E9D-59C9-2859-F910-8080CB9018C1}"/>
              </a:ext>
            </a:extLst>
          </p:cNvPr>
          <p:cNvGrpSpPr/>
          <p:nvPr/>
        </p:nvGrpSpPr>
        <p:grpSpPr>
          <a:xfrm>
            <a:off x="1" y="1"/>
            <a:ext cx="5598542" cy="465825"/>
            <a:chOff x="0" y="10584"/>
            <a:chExt cx="10515600" cy="806129"/>
          </a:xfrm>
          <a:solidFill>
            <a:srgbClr val="C48170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CE83371-F1B9-C6A6-7049-680BF19F0605}"/>
                </a:ext>
              </a:extLst>
            </p:cNvPr>
            <p:cNvSpPr/>
            <p:nvPr/>
          </p:nvSpPr>
          <p:spPr>
            <a:xfrm>
              <a:off x="0" y="10584"/>
              <a:ext cx="10515600" cy="8061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FAC84FDC-1BDC-4097-E301-97C95C6B439A}"/>
                </a:ext>
              </a:extLst>
            </p:cNvPr>
            <p:cNvSpPr txBox="1"/>
            <p:nvPr/>
          </p:nvSpPr>
          <p:spPr>
            <a:xfrm>
              <a:off x="39352" y="49936"/>
              <a:ext cx="10436896" cy="7274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latinLnBrk="1"/>
              <a:r>
                <a:rPr lang="ko-KR" altLang="ko-KR" sz="1600" dirty="0"/>
                <a:t>성취기준을 기반으로 </a:t>
              </a:r>
              <a:r>
                <a:rPr lang="ko-KR" altLang="ko-KR" sz="1600" dirty="0" err="1"/>
                <a:t>세특을</a:t>
              </a:r>
              <a:r>
                <a:rPr lang="ko-KR" altLang="ko-KR" sz="1600" dirty="0"/>
                <a:t>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52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6F8F-1CAC-7E50-9F17-F4659E8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en-US" altLang="ko-KR" dirty="0" err="1"/>
              <a:t>anotated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64AD2DF-7E92-8C1E-8906-CCA9E69DC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7" y="1772205"/>
            <a:ext cx="5097096" cy="4351338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CAFF3AC-6169-4C4F-88C8-71C5252051F6}"/>
              </a:ext>
            </a:extLst>
          </p:cNvPr>
          <p:cNvGrpSpPr/>
          <p:nvPr/>
        </p:nvGrpSpPr>
        <p:grpSpPr>
          <a:xfrm>
            <a:off x="1" y="1"/>
            <a:ext cx="5598542" cy="465825"/>
            <a:chOff x="0" y="10584"/>
            <a:chExt cx="10515600" cy="806129"/>
          </a:xfrm>
          <a:solidFill>
            <a:srgbClr val="C48170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D841EE6-5033-2767-9AD1-F2D8B97D1F96}"/>
                </a:ext>
              </a:extLst>
            </p:cNvPr>
            <p:cNvSpPr/>
            <p:nvPr/>
          </p:nvSpPr>
          <p:spPr>
            <a:xfrm>
              <a:off x="0" y="10584"/>
              <a:ext cx="10515600" cy="8061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2327DA8E-4A40-19F0-A207-2C84B3122119}"/>
                </a:ext>
              </a:extLst>
            </p:cNvPr>
            <p:cNvSpPr txBox="1"/>
            <p:nvPr/>
          </p:nvSpPr>
          <p:spPr>
            <a:xfrm>
              <a:off x="39352" y="49936"/>
              <a:ext cx="10436896" cy="7274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latinLnBrk="1"/>
              <a:r>
                <a:rPr lang="ko-KR" altLang="ko-KR" sz="1600" dirty="0"/>
                <a:t>성취기준을 기반으로 </a:t>
              </a:r>
              <a:r>
                <a:rPr lang="ko-KR" altLang="ko-KR" sz="1600" dirty="0" err="1"/>
                <a:t>세특을</a:t>
              </a:r>
              <a:r>
                <a:rPr lang="ko-KR" altLang="ko-KR" sz="1600" dirty="0"/>
                <a:t> 생성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177E97-7C7C-6D83-2416-ADDF1C32FEA7}"/>
              </a:ext>
            </a:extLst>
          </p:cNvPr>
          <p:cNvSpPr txBox="1"/>
          <p:nvPr/>
        </p:nvSpPr>
        <p:spPr>
          <a:xfrm>
            <a:off x="599797" y="6181876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https://st-annotated-text.streamlit.app/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64E399-6996-4D3C-7EDE-4B44FB922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543" y="1758277"/>
            <a:ext cx="6249084" cy="1325563"/>
          </a:xfrm>
          <a:prstGeom prst="rect">
            <a:avLst/>
          </a:prstGeo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857E8821-424E-D01C-599F-97FFC7034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49504"/>
              </p:ext>
            </p:extLst>
          </p:nvPr>
        </p:nvGraphicFramePr>
        <p:xfrm>
          <a:off x="5736566" y="3321170"/>
          <a:ext cx="5874589" cy="1026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32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58089-35BE-6C61-73FB-4B4B119D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성취기준을 </a:t>
            </a:r>
            <a:r>
              <a:rPr lang="ko-KR" altLang="en-US" dirty="0" err="1"/>
              <a:t>딕셔너리로</a:t>
            </a:r>
            <a:r>
              <a:rPr lang="ko-KR" altLang="en-US" dirty="0"/>
              <a:t> 바꾸기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557014-3349-0EC8-D02F-D2523575D4B3}"/>
              </a:ext>
            </a:extLst>
          </p:cNvPr>
          <p:cNvGrpSpPr/>
          <p:nvPr/>
        </p:nvGrpSpPr>
        <p:grpSpPr>
          <a:xfrm>
            <a:off x="1" y="1"/>
            <a:ext cx="5598542" cy="465825"/>
            <a:chOff x="0" y="10584"/>
            <a:chExt cx="10515600" cy="806129"/>
          </a:xfrm>
          <a:solidFill>
            <a:srgbClr val="B4908B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2CF98FB-8EBD-CAB6-3631-E7E21CD3D714}"/>
                </a:ext>
              </a:extLst>
            </p:cNvPr>
            <p:cNvSpPr/>
            <p:nvPr/>
          </p:nvSpPr>
          <p:spPr>
            <a:xfrm>
              <a:off x="0" y="10584"/>
              <a:ext cx="10515600" cy="8061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5FCEE62F-54DD-BFDA-FA0C-F57B74BB9EE3}"/>
                </a:ext>
              </a:extLst>
            </p:cNvPr>
            <p:cNvSpPr txBox="1"/>
            <p:nvPr/>
          </p:nvSpPr>
          <p:spPr>
            <a:xfrm>
              <a:off x="39352" y="49936"/>
              <a:ext cx="10436896" cy="7274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latinLnBrk="1"/>
              <a:r>
                <a:rPr lang="ko-KR" altLang="ko-KR" sz="1600" dirty="0"/>
                <a:t>성취기준을 전처리하기 위한 코드 작성</a:t>
              </a:r>
            </a:p>
          </p:txBody>
        </p:sp>
      </p:grpSp>
      <p:pic>
        <p:nvPicPr>
          <p:cNvPr id="1026" name="Picture 2" descr="Document, document file format, file, format, hwp, type icon - Download on  Iconfinder">
            <a:extLst>
              <a:ext uri="{FF2B5EF4-FFF2-40B4-BE49-F238E27FC236}">
                <a16:creationId xmlns:a16="http://schemas.microsoft.com/office/drawing/2014/main" id="{CE437B27-FABB-4290-4056-70D560E0E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1" y="2752246"/>
            <a:ext cx="2841266" cy="284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ctionary - Free education icons">
            <a:extLst>
              <a:ext uri="{FF2B5EF4-FFF2-40B4-BE49-F238E27FC236}">
                <a16:creationId xmlns:a16="http://schemas.microsoft.com/office/drawing/2014/main" id="{8B0A73AA-0729-2B08-05D6-A66F7120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697" y="2723654"/>
            <a:ext cx="2879862" cy="28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xt - 무료 파일 및 폴더개 아이콘">
            <a:extLst>
              <a:ext uri="{FF2B5EF4-FFF2-40B4-BE49-F238E27FC236}">
                <a16:creationId xmlns:a16="http://schemas.microsoft.com/office/drawing/2014/main" id="{43C95E51-465C-C8ED-2DA7-A5D160A5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21" y="2451857"/>
            <a:ext cx="3442044" cy="344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8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570</Words>
  <Application>Microsoft Macintosh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맑은 고딕</vt:lpstr>
      <vt:lpstr>Noto Sans KR</vt:lpstr>
      <vt:lpstr>NVIDIASans</vt:lpstr>
      <vt:lpstr>Arial</vt:lpstr>
      <vt:lpstr>IBM Plex Mono</vt:lpstr>
      <vt:lpstr>Segoe UI Historic</vt:lpstr>
      <vt:lpstr>Office 테마</vt:lpstr>
      <vt:lpstr>성취기준 기반  세특 생성기</vt:lpstr>
      <vt:lpstr>반갑습니다.  한준구입니다.</vt:lpstr>
      <vt:lpstr>목차</vt:lpstr>
      <vt:lpstr>세특?: 세부능력 및 특기사항</vt:lpstr>
      <vt:lpstr>기재 예시 자료 등장</vt:lpstr>
      <vt:lpstr>성취기준만 먼저 해보자</vt:lpstr>
      <vt:lpstr>Fewshot을 이용한 프롬프트 작성</vt:lpstr>
      <vt:lpstr>Streamlit anotated</vt:lpstr>
      <vt:lpstr>성취기준을 딕셔너리로 바꾸기</vt:lpstr>
      <vt:lpstr>바꾸기 귀찮은데 코드 짜서 넣자</vt:lpstr>
      <vt:lpstr>평가과제는? 조합은?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성취기준 기반  세특 생성기</dc:title>
  <dc:creator>한 준구</dc:creator>
  <cp:lastModifiedBy>HanJunGu</cp:lastModifiedBy>
  <cp:revision>3</cp:revision>
  <dcterms:created xsi:type="dcterms:W3CDTF">2023-11-06T16:39:03Z</dcterms:created>
  <dcterms:modified xsi:type="dcterms:W3CDTF">2023-11-07T01:37:42Z</dcterms:modified>
</cp:coreProperties>
</file>