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1" r:id="rId2"/>
    <p:sldId id="322" r:id="rId3"/>
    <p:sldId id="323" r:id="rId4"/>
    <p:sldId id="326" r:id="rId5"/>
    <p:sldId id="324" r:id="rId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A475"/>
    <a:srgbClr val="4E9BCF"/>
    <a:srgbClr val="E16B6B"/>
    <a:srgbClr val="C55A11"/>
    <a:srgbClr val="F9EA4F"/>
    <a:srgbClr val="90E4D4"/>
    <a:srgbClr val="F8F8F8"/>
    <a:srgbClr val="69B9D2"/>
    <a:srgbClr val="5BD1D1"/>
    <a:srgbClr val="D3F3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9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90E4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"/>
          <p:cNvSpPr/>
          <p:nvPr userDrawn="1"/>
        </p:nvSpPr>
        <p:spPr>
          <a:xfrm>
            <a:off x="159205" y="1"/>
            <a:ext cx="4982639" cy="5165033"/>
          </a:xfrm>
          <a:custGeom>
            <a:avLst/>
            <a:gdLst>
              <a:gd name="connsiteX0" fmla="*/ 0 w 350514"/>
              <a:gd name="connsiteY0" fmla="*/ 0 h 206396"/>
              <a:gd name="connsiteX1" fmla="*/ 139439 w 350514"/>
              <a:gd name="connsiteY1" fmla="*/ 206396 h 206396"/>
              <a:gd name="connsiteX2" fmla="*/ 350514 w 350514"/>
              <a:gd name="connsiteY2" fmla="*/ 206258 h 206396"/>
              <a:gd name="connsiteX3" fmla="*/ 295251 w 350514"/>
              <a:gd name="connsiteY3" fmla="*/ 14 h 206396"/>
              <a:gd name="connsiteX4" fmla="*/ 0 w 350514"/>
              <a:gd name="connsiteY4" fmla="*/ 0 h 206396"/>
              <a:gd name="connsiteX0" fmla="*/ 832 w 351346"/>
              <a:gd name="connsiteY0" fmla="*/ 0 h 206396"/>
              <a:gd name="connsiteX1" fmla="*/ 0 w 351346"/>
              <a:gd name="connsiteY1" fmla="*/ 206396 h 206396"/>
              <a:gd name="connsiteX2" fmla="*/ 351346 w 351346"/>
              <a:gd name="connsiteY2" fmla="*/ 206258 h 206396"/>
              <a:gd name="connsiteX3" fmla="*/ 296083 w 351346"/>
              <a:gd name="connsiteY3" fmla="*/ 14 h 206396"/>
              <a:gd name="connsiteX4" fmla="*/ 832 w 351346"/>
              <a:gd name="connsiteY4" fmla="*/ 0 h 206396"/>
              <a:gd name="connsiteX0" fmla="*/ 0 w 524162"/>
              <a:gd name="connsiteY0" fmla="*/ 0 h 258083"/>
              <a:gd name="connsiteX1" fmla="*/ 172816 w 524162"/>
              <a:gd name="connsiteY1" fmla="*/ 258083 h 258083"/>
              <a:gd name="connsiteX2" fmla="*/ 524162 w 524162"/>
              <a:gd name="connsiteY2" fmla="*/ 257945 h 258083"/>
              <a:gd name="connsiteX3" fmla="*/ 468899 w 524162"/>
              <a:gd name="connsiteY3" fmla="*/ 51701 h 258083"/>
              <a:gd name="connsiteX4" fmla="*/ 0 w 524162"/>
              <a:gd name="connsiteY4" fmla="*/ 0 h 258083"/>
              <a:gd name="connsiteX0" fmla="*/ 0 w 524162"/>
              <a:gd name="connsiteY0" fmla="*/ 704 h 258787"/>
              <a:gd name="connsiteX1" fmla="*/ 172816 w 524162"/>
              <a:gd name="connsiteY1" fmla="*/ 258787 h 258787"/>
              <a:gd name="connsiteX2" fmla="*/ 524162 w 524162"/>
              <a:gd name="connsiteY2" fmla="*/ 258649 h 258787"/>
              <a:gd name="connsiteX3" fmla="*/ 420298 w 524162"/>
              <a:gd name="connsiteY3" fmla="*/ 0 h 258787"/>
              <a:gd name="connsiteX4" fmla="*/ 0 w 524162"/>
              <a:gd name="connsiteY4" fmla="*/ 704 h 258787"/>
              <a:gd name="connsiteX0" fmla="*/ 832 w 524994"/>
              <a:gd name="connsiteY0" fmla="*/ 704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832 w 524994"/>
              <a:gd name="connsiteY4" fmla="*/ 704 h 259146"/>
              <a:gd name="connsiteX0" fmla="*/ 302564 w 524994"/>
              <a:gd name="connsiteY0" fmla="*/ 345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302564 w 524994"/>
              <a:gd name="connsiteY4" fmla="*/ 345 h 259146"/>
              <a:gd name="connsiteX0" fmla="*/ 64 w 222494"/>
              <a:gd name="connsiteY0" fmla="*/ 345 h 259146"/>
              <a:gd name="connsiteX1" fmla="*/ 245 w 222494"/>
              <a:gd name="connsiteY1" fmla="*/ 259146 h 259146"/>
              <a:gd name="connsiteX2" fmla="*/ 222494 w 222494"/>
              <a:gd name="connsiteY2" fmla="*/ 258649 h 259146"/>
              <a:gd name="connsiteX3" fmla="*/ 118630 w 222494"/>
              <a:gd name="connsiteY3" fmla="*/ 0 h 259146"/>
              <a:gd name="connsiteX4" fmla="*/ 64 w 222494"/>
              <a:gd name="connsiteY4" fmla="*/ 345 h 259146"/>
              <a:gd name="connsiteX0" fmla="*/ 0 w 353046"/>
              <a:gd name="connsiteY0" fmla="*/ 0 h 259160"/>
              <a:gd name="connsiteX1" fmla="*/ 130797 w 353046"/>
              <a:gd name="connsiteY1" fmla="*/ 259160 h 259160"/>
              <a:gd name="connsiteX2" fmla="*/ 353046 w 353046"/>
              <a:gd name="connsiteY2" fmla="*/ 258663 h 259160"/>
              <a:gd name="connsiteX3" fmla="*/ 249182 w 353046"/>
              <a:gd name="connsiteY3" fmla="*/ 14 h 259160"/>
              <a:gd name="connsiteX4" fmla="*/ 0 w 353046"/>
              <a:gd name="connsiteY4" fmla="*/ 0 h 259160"/>
              <a:gd name="connsiteX0" fmla="*/ 63 w 353109"/>
              <a:gd name="connsiteY0" fmla="*/ 0 h 259519"/>
              <a:gd name="connsiteX1" fmla="*/ 244 w 353109"/>
              <a:gd name="connsiteY1" fmla="*/ 259519 h 259519"/>
              <a:gd name="connsiteX2" fmla="*/ 353109 w 353109"/>
              <a:gd name="connsiteY2" fmla="*/ 258663 h 259519"/>
              <a:gd name="connsiteX3" fmla="*/ 249245 w 353109"/>
              <a:gd name="connsiteY3" fmla="*/ 14 h 259519"/>
              <a:gd name="connsiteX4" fmla="*/ 63 w 353109"/>
              <a:gd name="connsiteY4" fmla="*/ 0 h 25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109" h="259519" extrusionOk="0">
                <a:moveTo>
                  <a:pt x="63" y="0"/>
                </a:moveTo>
                <a:cubicBezTo>
                  <a:pt x="-214" y="68799"/>
                  <a:pt x="521" y="190720"/>
                  <a:pt x="244" y="259519"/>
                </a:cubicBezTo>
                <a:lnTo>
                  <a:pt x="353109" y="258663"/>
                </a:lnTo>
                <a:lnTo>
                  <a:pt x="249245" y="14"/>
                </a:lnTo>
                <a:lnTo>
                  <a:pt x="63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</p:sp>
      <p:sp>
        <p:nvSpPr>
          <p:cNvPr id="6" name="Shape 10"/>
          <p:cNvSpPr/>
          <p:nvPr userDrawn="1"/>
        </p:nvSpPr>
        <p:spPr>
          <a:xfrm>
            <a:off x="1" y="1"/>
            <a:ext cx="4982639" cy="5165033"/>
          </a:xfrm>
          <a:custGeom>
            <a:avLst/>
            <a:gdLst>
              <a:gd name="connsiteX0" fmla="*/ 0 w 350514"/>
              <a:gd name="connsiteY0" fmla="*/ 0 h 206396"/>
              <a:gd name="connsiteX1" fmla="*/ 139439 w 350514"/>
              <a:gd name="connsiteY1" fmla="*/ 206396 h 206396"/>
              <a:gd name="connsiteX2" fmla="*/ 350514 w 350514"/>
              <a:gd name="connsiteY2" fmla="*/ 206258 h 206396"/>
              <a:gd name="connsiteX3" fmla="*/ 295251 w 350514"/>
              <a:gd name="connsiteY3" fmla="*/ 14 h 206396"/>
              <a:gd name="connsiteX4" fmla="*/ 0 w 350514"/>
              <a:gd name="connsiteY4" fmla="*/ 0 h 206396"/>
              <a:gd name="connsiteX0" fmla="*/ 832 w 351346"/>
              <a:gd name="connsiteY0" fmla="*/ 0 h 206396"/>
              <a:gd name="connsiteX1" fmla="*/ 0 w 351346"/>
              <a:gd name="connsiteY1" fmla="*/ 206396 h 206396"/>
              <a:gd name="connsiteX2" fmla="*/ 351346 w 351346"/>
              <a:gd name="connsiteY2" fmla="*/ 206258 h 206396"/>
              <a:gd name="connsiteX3" fmla="*/ 296083 w 351346"/>
              <a:gd name="connsiteY3" fmla="*/ 14 h 206396"/>
              <a:gd name="connsiteX4" fmla="*/ 832 w 351346"/>
              <a:gd name="connsiteY4" fmla="*/ 0 h 206396"/>
              <a:gd name="connsiteX0" fmla="*/ 0 w 524162"/>
              <a:gd name="connsiteY0" fmla="*/ 0 h 258083"/>
              <a:gd name="connsiteX1" fmla="*/ 172816 w 524162"/>
              <a:gd name="connsiteY1" fmla="*/ 258083 h 258083"/>
              <a:gd name="connsiteX2" fmla="*/ 524162 w 524162"/>
              <a:gd name="connsiteY2" fmla="*/ 257945 h 258083"/>
              <a:gd name="connsiteX3" fmla="*/ 468899 w 524162"/>
              <a:gd name="connsiteY3" fmla="*/ 51701 h 258083"/>
              <a:gd name="connsiteX4" fmla="*/ 0 w 524162"/>
              <a:gd name="connsiteY4" fmla="*/ 0 h 258083"/>
              <a:gd name="connsiteX0" fmla="*/ 0 w 524162"/>
              <a:gd name="connsiteY0" fmla="*/ 704 h 258787"/>
              <a:gd name="connsiteX1" fmla="*/ 172816 w 524162"/>
              <a:gd name="connsiteY1" fmla="*/ 258787 h 258787"/>
              <a:gd name="connsiteX2" fmla="*/ 524162 w 524162"/>
              <a:gd name="connsiteY2" fmla="*/ 258649 h 258787"/>
              <a:gd name="connsiteX3" fmla="*/ 420298 w 524162"/>
              <a:gd name="connsiteY3" fmla="*/ 0 h 258787"/>
              <a:gd name="connsiteX4" fmla="*/ 0 w 524162"/>
              <a:gd name="connsiteY4" fmla="*/ 704 h 258787"/>
              <a:gd name="connsiteX0" fmla="*/ 832 w 524994"/>
              <a:gd name="connsiteY0" fmla="*/ 704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832 w 524994"/>
              <a:gd name="connsiteY4" fmla="*/ 704 h 259146"/>
              <a:gd name="connsiteX0" fmla="*/ 302564 w 524994"/>
              <a:gd name="connsiteY0" fmla="*/ 345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302564 w 524994"/>
              <a:gd name="connsiteY4" fmla="*/ 345 h 259146"/>
              <a:gd name="connsiteX0" fmla="*/ 64 w 222494"/>
              <a:gd name="connsiteY0" fmla="*/ 345 h 259146"/>
              <a:gd name="connsiteX1" fmla="*/ 245 w 222494"/>
              <a:gd name="connsiteY1" fmla="*/ 259146 h 259146"/>
              <a:gd name="connsiteX2" fmla="*/ 222494 w 222494"/>
              <a:gd name="connsiteY2" fmla="*/ 258649 h 259146"/>
              <a:gd name="connsiteX3" fmla="*/ 118630 w 222494"/>
              <a:gd name="connsiteY3" fmla="*/ 0 h 259146"/>
              <a:gd name="connsiteX4" fmla="*/ 64 w 222494"/>
              <a:gd name="connsiteY4" fmla="*/ 345 h 259146"/>
              <a:gd name="connsiteX0" fmla="*/ 0 w 353046"/>
              <a:gd name="connsiteY0" fmla="*/ 0 h 259160"/>
              <a:gd name="connsiteX1" fmla="*/ 130797 w 353046"/>
              <a:gd name="connsiteY1" fmla="*/ 259160 h 259160"/>
              <a:gd name="connsiteX2" fmla="*/ 353046 w 353046"/>
              <a:gd name="connsiteY2" fmla="*/ 258663 h 259160"/>
              <a:gd name="connsiteX3" fmla="*/ 249182 w 353046"/>
              <a:gd name="connsiteY3" fmla="*/ 14 h 259160"/>
              <a:gd name="connsiteX4" fmla="*/ 0 w 353046"/>
              <a:gd name="connsiteY4" fmla="*/ 0 h 259160"/>
              <a:gd name="connsiteX0" fmla="*/ 63 w 353109"/>
              <a:gd name="connsiteY0" fmla="*/ 0 h 259519"/>
              <a:gd name="connsiteX1" fmla="*/ 244 w 353109"/>
              <a:gd name="connsiteY1" fmla="*/ 259519 h 259519"/>
              <a:gd name="connsiteX2" fmla="*/ 353109 w 353109"/>
              <a:gd name="connsiteY2" fmla="*/ 258663 h 259519"/>
              <a:gd name="connsiteX3" fmla="*/ 249245 w 353109"/>
              <a:gd name="connsiteY3" fmla="*/ 14 h 259519"/>
              <a:gd name="connsiteX4" fmla="*/ 63 w 353109"/>
              <a:gd name="connsiteY4" fmla="*/ 0 h 25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109" h="259519" extrusionOk="0">
                <a:moveTo>
                  <a:pt x="63" y="0"/>
                </a:moveTo>
                <a:cubicBezTo>
                  <a:pt x="-214" y="68799"/>
                  <a:pt x="521" y="190720"/>
                  <a:pt x="244" y="259519"/>
                </a:cubicBezTo>
                <a:lnTo>
                  <a:pt x="353109" y="258663"/>
                </a:lnTo>
                <a:lnTo>
                  <a:pt x="249245" y="14"/>
                </a:lnTo>
                <a:lnTo>
                  <a:pt x="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1" y="2888457"/>
            <a:ext cx="3586163" cy="16549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90E4D4"/>
                </a:solidFill>
                <a:latin typeface="FavoritC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1092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solidFill>
          <a:srgbClr val="697C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234" y="94735"/>
            <a:ext cx="7984274" cy="2819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1600">
                <a:solidFill>
                  <a:schemeClr val="tx1"/>
                </a:solidFill>
                <a:latin typeface="FavoritC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234" y="540141"/>
            <a:ext cx="7984274" cy="443987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FavoritC" panose="00000500000000000000" pitchFamily="50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30141" y="376655"/>
            <a:ext cx="8138160" cy="0"/>
          </a:xfrm>
          <a:prstGeom prst="line">
            <a:avLst/>
          </a:prstGeom>
          <a:ln w="38100">
            <a:solidFill>
              <a:srgbClr val="267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282" y="253799"/>
            <a:ext cx="260579" cy="2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0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solidFill>
          <a:srgbClr val="F9EA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234" y="94735"/>
            <a:ext cx="7984274" cy="2819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1600">
                <a:solidFill>
                  <a:schemeClr val="tx1"/>
                </a:solidFill>
                <a:latin typeface="FavoritC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234" y="540141"/>
            <a:ext cx="7984274" cy="443987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FavoritC" panose="00000500000000000000" pitchFamily="50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30141" y="376655"/>
            <a:ext cx="8138160" cy="0"/>
          </a:xfrm>
          <a:prstGeom prst="line">
            <a:avLst/>
          </a:prstGeom>
          <a:ln w="38100">
            <a:solidFill>
              <a:srgbClr val="267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282" y="253799"/>
            <a:ext cx="260579" cy="2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44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E16B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"/>
          <p:cNvSpPr/>
          <p:nvPr userDrawn="1"/>
        </p:nvSpPr>
        <p:spPr>
          <a:xfrm>
            <a:off x="159205" y="1"/>
            <a:ext cx="4982639" cy="5165033"/>
          </a:xfrm>
          <a:custGeom>
            <a:avLst/>
            <a:gdLst>
              <a:gd name="connsiteX0" fmla="*/ 0 w 350514"/>
              <a:gd name="connsiteY0" fmla="*/ 0 h 206396"/>
              <a:gd name="connsiteX1" fmla="*/ 139439 w 350514"/>
              <a:gd name="connsiteY1" fmla="*/ 206396 h 206396"/>
              <a:gd name="connsiteX2" fmla="*/ 350514 w 350514"/>
              <a:gd name="connsiteY2" fmla="*/ 206258 h 206396"/>
              <a:gd name="connsiteX3" fmla="*/ 295251 w 350514"/>
              <a:gd name="connsiteY3" fmla="*/ 14 h 206396"/>
              <a:gd name="connsiteX4" fmla="*/ 0 w 350514"/>
              <a:gd name="connsiteY4" fmla="*/ 0 h 206396"/>
              <a:gd name="connsiteX0" fmla="*/ 832 w 351346"/>
              <a:gd name="connsiteY0" fmla="*/ 0 h 206396"/>
              <a:gd name="connsiteX1" fmla="*/ 0 w 351346"/>
              <a:gd name="connsiteY1" fmla="*/ 206396 h 206396"/>
              <a:gd name="connsiteX2" fmla="*/ 351346 w 351346"/>
              <a:gd name="connsiteY2" fmla="*/ 206258 h 206396"/>
              <a:gd name="connsiteX3" fmla="*/ 296083 w 351346"/>
              <a:gd name="connsiteY3" fmla="*/ 14 h 206396"/>
              <a:gd name="connsiteX4" fmla="*/ 832 w 351346"/>
              <a:gd name="connsiteY4" fmla="*/ 0 h 206396"/>
              <a:gd name="connsiteX0" fmla="*/ 0 w 524162"/>
              <a:gd name="connsiteY0" fmla="*/ 0 h 258083"/>
              <a:gd name="connsiteX1" fmla="*/ 172816 w 524162"/>
              <a:gd name="connsiteY1" fmla="*/ 258083 h 258083"/>
              <a:gd name="connsiteX2" fmla="*/ 524162 w 524162"/>
              <a:gd name="connsiteY2" fmla="*/ 257945 h 258083"/>
              <a:gd name="connsiteX3" fmla="*/ 468899 w 524162"/>
              <a:gd name="connsiteY3" fmla="*/ 51701 h 258083"/>
              <a:gd name="connsiteX4" fmla="*/ 0 w 524162"/>
              <a:gd name="connsiteY4" fmla="*/ 0 h 258083"/>
              <a:gd name="connsiteX0" fmla="*/ 0 w 524162"/>
              <a:gd name="connsiteY0" fmla="*/ 704 h 258787"/>
              <a:gd name="connsiteX1" fmla="*/ 172816 w 524162"/>
              <a:gd name="connsiteY1" fmla="*/ 258787 h 258787"/>
              <a:gd name="connsiteX2" fmla="*/ 524162 w 524162"/>
              <a:gd name="connsiteY2" fmla="*/ 258649 h 258787"/>
              <a:gd name="connsiteX3" fmla="*/ 420298 w 524162"/>
              <a:gd name="connsiteY3" fmla="*/ 0 h 258787"/>
              <a:gd name="connsiteX4" fmla="*/ 0 w 524162"/>
              <a:gd name="connsiteY4" fmla="*/ 704 h 258787"/>
              <a:gd name="connsiteX0" fmla="*/ 832 w 524994"/>
              <a:gd name="connsiteY0" fmla="*/ 704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832 w 524994"/>
              <a:gd name="connsiteY4" fmla="*/ 704 h 259146"/>
              <a:gd name="connsiteX0" fmla="*/ 302564 w 524994"/>
              <a:gd name="connsiteY0" fmla="*/ 345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302564 w 524994"/>
              <a:gd name="connsiteY4" fmla="*/ 345 h 259146"/>
              <a:gd name="connsiteX0" fmla="*/ 64 w 222494"/>
              <a:gd name="connsiteY0" fmla="*/ 345 h 259146"/>
              <a:gd name="connsiteX1" fmla="*/ 245 w 222494"/>
              <a:gd name="connsiteY1" fmla="*/ 259146 h 259146"/>
              <a:gd name="connsiteX2" fmla="*/ 222494 w 222494"/>
              <a:gd name="connsiteY2" fmla="*/ 258649 h 259146"/>
              <a:gd name="connsiteX3" fmla="*/ 118630 w 222494"/>
              <a:gd name="connsiteY3" fmla="*/ 0 h 259146"/>
              <a:gd name="connsiteX4" fmla="*/ 64 w 222494"/>
              <a:gd name="connsiteY4" fmla="*/ 345 h 259146"/>
              <a:gd name="connsiteX0" fmla="*/ 0 w 353046"/>
              <a:gd name="connsiteY0" fmla="*/ 0 h 259160"/>
              <a:gd name="connsiteX1" fmla="*/ 130797 w 353046"/>
              <a:gd name="connsiteY1" fmla="*/ 259160 h 259160"/>
              <a:gd name="connsiteX2" fmla="*/ 353046 w 353046"/>
              <a:gd name="connsiteY2" fmla="*/ 258663 h 259160"/>
              <a:gd name="connsiteX3" fmla="*/ 249182 w 353046"/>
              <a:gd name="connsiteY3" fmla="*/ 14 h 259160"/>
              <a:gd name="connsiteX4" fmla="*/ 0 w 353046"/>
              <a:gd name="connsiteY4" fmla="*/ 0 h 259160"/>
              <a:gd name="connsiteX0" fmla="*/ 63 w 353109"/>
              <a:gd name="connsiteY0" fmla="*/ 0 h 259519"/>
              <a:gd name="connsiteX1" fmla="*/ 244 w 353109"/>
              <a:gd name="connsiteY1" fmla="*/ 259519 h 259519"/>
              <a:gd name="connsiteX2" fmla="*/ 353109 w 353109"/>
              <a:gd name="connsiteY2" fmla="*/ 258663 h 259519"/>
              <a:gd name="connsiteX3" fmla="*/ 249245 w 353109"/>
              <a:gd name="connsiteY3" fmla="*/ 14 h 259519"/>
              <a:gd name="connsiteX4" fmla="*/ 63 w 353109"/>
              <a:gd name="connsiteY4" fmla="*/ 0 h 25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109" h="259519" extrusionOk="0">
                <a:moveTo>
                  <a:pt x="63" y="0"/>
                </a:moveTo>
                <a:cubicBezTo>
                  <a:pt x="-214" y="68799"/>
                  <a:pt x="521" y="190720"/>
                  <a:pt x="244" y="259519"/>
                </a:cubicBezTo>
                <a:lnTo>
                  <a:pt x="353109" y="258663"/>
                </a:lnTo>
                <a:lnTo>
                  <a:pt x="249245" y="14"/>
                </a:lnTo>
                <a:lnTo>
                  <a:pt x="63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</p:sp>
      <p:sp>
        <p:nvSpPr>
          <p:cNvPr id="6" name="Shape 10"/>
          <p:cNvSpPr/>
          <p:nvPr userDrawn="1"/>
        </p:nvSpPr>
        <p:spPr>
          <a:xfrm>
            <a:off x="1" y="1"/>
            <a:ext cx="4982639" cy="5165033"/>
          </a:xfrm>
          <a:custGeom>
            <a:avLst/>
            <a:gdLst>
              <a:gd name="connsiteX0" fmla="*/ 0 w 350514"/>
              <a:gd name="connsiteY0" fmla="*/ 0 h 206396"/>
              <a:gd name="connsiteX1" fmla="*/ 139439 w 350514"/>
              <a:gd name="connsiteY1" fmla="*/ 206396 h 206396"/>
              <a:gd name="connsiteX2" fmla="*/ 350514 w 350514"/>
              <a:gd name="connsiteY2" fmla="*/ 206258 h 206396"/>
              <a:gd name="connsiteX3" fmla="*/ 295251 w 350514"/>
              <a:gd name="connsiteY3" fmla="*/ 14 h 206396"/>
              <a:gd name="connsiteX4" fmla="*/ 0 w 350514"/>
              <a:gd name="connsiteY4" fmla="*/ 0 h 206396"/>
              <a:gd name="connsiteX0" fmla="*/ 832 w 351346"/>
              <a:gd name="connsiteY0" fmla="*/ 0 h 206396"/>
              <a:gd name="connsiteX1" fmla="*/ 0 w 351346"/>
              <a:gd name="connsiteY1" fmla="*/ 206396 h 206396"/>
              <a:gd name="connsiteX2" fmla="*/ 351346 w 351346"/>
              <a:gd name="connsiteY2" fmla="*/ 206258 h 206396"/>
              <a:gd name="connsiteX3" fmla="*/ 296083 w 351346"/>
              <a:gd name="connsiteY3" fmla="*/ 14 h 206396"/>
              <a:gd name="connsiteX4" fmla="*/ 832 w 351346"/>
              <a:gd name="connsiteY4" fmla="*/ 0 h 206396"/>
              <a:gd name="connsiteX0" fmla="*/ 0 w 524162"/>
              <a:gd name="connsiteY0" fmla="*/ 0 h 258083"/>
              <a:gd name="connsiteX1" fmla="*/ 172816 w 524162"/>
              <a:gd name="connsiteY1" fmla="*/ 258083 h 258083"/>
              <a:gd name="connsiteX2" fmla="*/ 524162 w 524162"/>
              <a:gd name="connsiteY2" fmla="*/ 257945 h 258083"/>
              <a:gd name="connsiteX3" fmla="*/ 468899 w 524162"/>
              <a:gd name="connsiteY3" fmla="*/ 51701 h 258083"/>
              <a:gd name="connsiteX4" fmla="*/ 0 w 524162"/>
              <a:gd name="connsiteY4" fmla="*/ 0 h 258083"/>
              <a:gd name="connsiteX0" fmla="*/ 0 w 524162"/>
              <a:gd name="connsiteY0" fmla="*/ 704 h 258787"/>
              <a:gd name="connsiteX1" fmla="*/ 172816 w 524162"/>
              <a:gd name="connsiteY1" fmla="*/ 258787 h 258787"/>
              <a:gd name="connsiteX2" fmla="*/ 524162 w 524162"/>
              <a:gd name="connsiteY2" fmla="*/ 258649 h 258787"/>
              <a:gd name="connsiteX3" fmla="*/ 420298 w 524162"/>
              <a:gd name="connsiteY3" fmla="*/ 0 h 258787"/>
              <a:gd name="connsiteX4" fmla="*/ 0 w 524162"/>
              <a:gd name="connsiteY4" fmla="*/ 704 h 258787"/>
              <a:gd name="connsiteX0" fmla="*/ 832 w 524994"/>
              <a:gd name="connsiteY0" fmla="*/ 704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832 w 524994"/>
              <a:gd name="connsiteY4" fmla="*/ 704 h 259146"/>
              <a:gd name="connsiteX0" fmla="*/ 302564 w 524994"/>
              <a:gd name="connsiteY0" fmla="*/ 345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302564 w 524994"/>
              <a:gd name="connsiteY4" fmla="*/ 345 h 259146"/>
              <a:gd name="connsiteX0" fmla="*/ 64 w 222494"/>
              <a:gd name="connsiteY0" fmla="*/ 345 h 259146"/>
              <a:gd name="connsiteX1" fmla="*/ 245 w 222494"/>
              <a:gd name="connsiteY1" fmla="*/ 259146 h 259146"/>
              <a:gd name="connsiteX2" fmla="*/ 222494 w 222494"/>
              <a:gd name="connsiteY2" fmla="*/ 258649 h 259146"/>
              <a:gd name="connsiteX3" fmla="*/ 118630 w 222494"/>
              <a:gd name="connsiteY3" fmla="*/ 0 h 259146"/>
              <a:gd name="connsiteX4" fmla="*/ 64 w 222494"/>
              <a:gd name="connsiteY4" fmla="*/ 345 h 259146"/>
              <a:gd name="connsiteX0" fmla="*/ 0 w 353046"/>
              <a:gd name="connsiteY0" fmla="*/ 0 h 259160"/>
              <a:gd name="connsiteX1" fmla="*/ 130797 w 353046"/>
              <a:gd name="connsiteY1" fmla="*/ 259160 h 259160"/>
              <a:gd name="connsiteX2" fmla="*/ 353046 w 353046"/>
              <a:gd name="connsiteY2" fmla="*/ 258663 h 259160"/>
              <a:gd name="connsiteX3" fmla="*/ 249182 w 353046"/>
              <a:gd name="connsiteY3" fmla="*/ 14 h 259160"/>
              <a:gd name="connsiteX4" fmla="*/ 0 w 353046"/>
              <a:gd name="connsiteY4" fmla="*/ 0 h 259160"/>
              <a:gd name="connsiteX0" fmla="*/ 63 w 353109"/>
              <a:gd name="connsiteY0" fmla="*/ 0 h 259519"/>
              <a:gd name="connsiteX1" fmla="*/ 244 w 353109"/>
              <a:gd name="connsiteY1" fmla="*/ 259519 h 259519"/>
              <a:gd name="connsiteX2" fmla="*/ 353109 w 353109"/>
              <a:gd name="connsiteY2" fmla="*/ 258663 h 259519"/>
              <a:gd name="connsiteX3" fmla="*/ 249245 w 353109"/>
              <a:gd name="connsiteY3" fmla="*/ 14 h 259519"/>
              <a:gd name="connsiteX4" fmla="*/ 63 w 353109"/>
              <a:gd name="connsiteY4" fmla="*/ 0 h 25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109" h="259519" extrusionOk="0">
                <a:moveTo>
                  <a:pt x="63" y="0"/>
                </a:moveTo>
                <a:cubicBezTo>
                  <a:pt x="-214" y="68799"/>
                  <a:pt x="521" y="190720"/>
                  <a:pt x="244" y="259519"/>
                </a:cubicBezTo>
                <a:lnTo>
                  <a:pt x="353109" y="258663"/>
                </a:lnTo>
                <a:lnTo>
                  <a:pt x="249245" y="14"/>
                </a:lnTo>
                <a:lnTo>
                  <a:pt x="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1" y="2888457"/>
            <a:ext cx="3586163" cy="16549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E16B6B"/>
                </a:solidFill>
                <a:latin typeface="FavoritC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729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rgbClr val="F9EA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"/>
          <p:cNvSpPr/>
          <p:nvPr userDrawn="1"/>
        </p:nvSpPr>
        <p:spPr>
          <a:xfrm>
            <a:off x="159205" y="1"/>
            <a:ext cx="4982639" cy="5165033"/>
          </a:xfrm>
          <a:custGeom>
            <a:avLst/>
            <a:gdLst>
              <a:gd name="connsiteX0" fmla="*/ 0 w 350514"/>
              <a:gd name="connsiteY0" fmla="*/ 0 h 206396"/>
              <a:gd name="connsiteX1" fmla="*/ 139439 w 350514"/>
              <a:gd name="connsiteY1" fmla="*/ 206396 h 206396"/>
              <a:gd name="connsiteX2" fmla="*/ 350514 w 350514"/>
              <a:gd name="connsiteY2" fmla="*/ 206258 h 206396"/>
              <a:gd name="connsiteX3" fmla="*/ 295251 w 350514"/>
              <a:gd name="connsiteY3" fmla="*/ 14 h 206396"/>
              <a:gd name="connsiteX4" fmla="*/ 0 w 350514"/>
              <a:gd name="connsiteY4" fmla="*/ 0 h 206396"/>
              <a:gd name="connsiteX0" fmla="*/ 832 w 351346"/>
              <a:gd name="connsiteY0" fmla="*/ 0 h 206396"/>
              <a:gd name="connsiteX1" fmla="*/ 0 w 351346"/>
              <a:gd name="connsiteY1" fmla="*/ 206396 h 206396"/>
              <a:gd name="connsiteX2" fmla="*/ 351346 w 351346"/>
              <a:gd name="connsiteY2" fmla="*/ 206258 h 206396"/>
              <a:gd name="connsiteX3" fmla="*/ 296083 w 351346"/>
              <a:gd name="connsiteY3" fmla="*/ 14 h 206396"/>
              <a:gd name="connsiteX4" fmla="*/ 832 w 351346"/>
              <a:gd name="connsiteY4" fmla="*/ 0 h 206396"/>
              <a:gd name="connsiteX0" fmla="*/ 0 w 524162"/>
              <a:gd name="connsiteY0" fmla="*/ 0 h 258083"/>
              <a:gd name="connsiteX1" fmla="*/ 172816 w 524162"/>
              <a:gd name="connsiteY1" fmla="*/ 258083 h 258083"/>
              <a:gd name="connsiteX2" fmla="*/ 524162 w 524162"/>
              <a:gd name="connsiteY2" fmla="*/ 257945 h 258083"/>
              <a:gd name="connsiteX3" fmla="*/ 468899 w 524162"/>
              <a:gd name="connsiteY3" fmla="*/ 51701 h 258083"/>
              <a:gd name="connsiteX4" fmla="*/ 0 w 524162"/>
              <a:gd name="connsiteY4" fmla="*/ 0 h 258083"/>
              <a:gd name="connsiteX0" fmla="*/ 0 w 524162"/>
              <a:gd name="connsiteY0" fmla="*/ 704 h 258787"/>
              <a:gd name="connsiteX1" fmla="*/ 172816 w 524162"/>
              <a:gd name="connsiteY1" fmla="*/ 258787 h 258787"/>
              <a:gd name="connsiteX2" fmla="*/ 524162 w 524162"/>
              <a:gd name="connsiteY2" fmla="*/ 258649 h 258787"/>
              <a:gd name="connsiteX3" fmla="*/ 420298 w 524162"/>
              <a:gd name="connsiteY3" fmla="*/ 0 h 258787"/>
              <a:gd name="connsiteX4" fmla="*/ 0 w 524162"/>
              <a:gd name="connsiteY4" fmla="*/ 704 h 258787"/>
              <a:gd name="connsiteX0" fmla="*/ 832 w 524994"/>
              <a:gd name="connsiteY0" fmla="*/ 704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832 w 524994"/>
              <a:gd name="connsiteY4" fmla="*/ 704 h 259146"/>
              <a:gd name="connsiteX0" fmla="*/ 302564 w 524994"/>
              <a:gd name="connsiteY0" fmla="*/ 345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302564 w 524994"/>
              <a:gd name="connsiteY4" fmla="*/ 345 h 259146"/>
              <a:gd name="connsiteX0" fmla="*/ 64 w 222494"/>
              <a:gd name="connsiteY0" fmla="*/ 345 h 259146"/>
              <a:gd name="connsiteX1" fmla="*/ 245 w 222494"/>
              <a:gd name="connsiteY1" fmla="*/ 259146 h 259146"/>
              <a:gd name="connsiteX2" fmla="*/ 222494 w 222494"/>
              <a:gd name="connsiteY2" fmla="*/ 258649 h 259146"/>
              <a:gd name="connsiteX3" fmla="*/ 118630 w 222494"/>
              <a:gd name="connsiteY3" fmla="*/ 0 h 259146"/>
              <a:gd name="connsiteX4" fmla="*/ 64 w 222494"/>
              <a:gd name="connsiteY4" fmla="*/ 345 h 259146"/>
              <a:gd name="connsiteX0" fmla="*/ 0 w 353046"/>
              <a:gd name="connsiteY0" fmla="*/ 0 h 259160"/>
              <a:gd name="connsiteX1" fmla="*/ 130797 w 353046"/>
              <a:gd name="connsiteY1" fmla="*/ 259160 h 259160"/>
              <a:gd name="connsiteX2" fmla="*/ 353046 w 353046"/>
              <a:gd name="connsiteY2" fmla="*/ 258663 h 259160"/>
              <a:gd name="connsiteX3" fmla="*/ 249182 w 353046"/>
              <a:gd name="connsiteY3" fmla="*/ 14 h 259160"/>
              <a:gd name="connsiteX4" fmla="*/ 0 w 353046"/>
              <a:gd name="connsiteY4" fmla="*/ 0 h 259160"/>
              <a:gd name="connsiteX0" fmla="*/ 63 w 353109"/>
              <a:gd name="connsiteY0" fmla="*/ 0 h 259519"/>
              <a:gd name="connsiteX1" fmla="*/ 244 w 353109"/>
              <a:gd name="connsiteY1" fmla="*/ 259519 h 259519"/>
              <a:gd name="connsiteX2" fmla="*/ 353109 w 353109"/>
              <a:gd name="connsiteY2" fmla="*/ 258663 h 259519"/>
              <a:gd name="connsiteX3" fmla="*/ 249245 w 353109"/>
              <a:gd name="connsiteY3" fmla="*/ 14 h 259519"/>
              <a:gd name="connsiteX4" fmla="*/ 63 w 353109"/>
              <a:gd name="connsiteY4" fmla="*/ 0 h 25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109" h="259519" extrusionOk="0">
                <a:moveTo>
                  <a:pt x="63" y="0"/>
                </a:moveTo>
                <a:cubicBezTo>
                  <a:pt x="-214" y="68799"/>
                  <a:pt x="521" y="190720"/>
                  <a:pt x="244" y="259519"/>
                </a:cubicBezTo>
                <a:lnTo>
                  <a:pt x="353109" y="258663"/>
                </a:lnTo>
                <a:lnTo>
                  <a:pt x="249245" y="14"/>
                </a:lnTo>
                <a:lnTo>
                  <a:pt x="63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</p:sp>
      <p:sp>
        <p:nvSpPr>
          <p:cNvPr id="6" name="Shape 10"/>
          <p:cNvSpPr/>
          <p:nvPr userDrawn="1"/>
        </p:nvSpPr>
        <p:spPr>
          <a:xfrm>
            <a:off x="1" y="1"/>
            <a:ext cx="4982639" cy="5165033"/>
          </a:xfrm>
          <a:custGeom>
            <a:avLst/>
            <a:gdLst>
              <a:gd name="connsiteX0" fmla="*/ 0 w 350514"/>
              <a:gd name="connsiteY0" fmla="*/ 0 h 206396"/>
              <a:gd name="connsiteX1" fmla="*/ 139439 w 350514"/>
              <a:gd name="connsiteY1" fmla="*/ 206396 h 206396"/>
              <a:gd name="connsiteX2" fmla="*/ 350514 w 350514"/>
              <a:gd name="connsiteY2" fmla="*/ 206258 h 206396"/>
              <a:gd name="connsiteX3" fmla="*/ 295251 w 350514"/>
              <a:gd name="connsiteY3" fmla="*/ 14 h 206396"/>
              <a:gd name="connsiteX4" fmla="*/ 0 w 350514"/>
              <a:gd name="connsiteY4" fmla="*/ 0 h 206396"/>
              <a:gd name="connsiteX0" fmla="*/ 832 w 351346"/>
              <a:gd name="connsiteY0" fmla="*/ 0 h 206396"/>
              <a:gd name="connsiteX1" fmla="*/ 0 w 351346"/>
              <a:gd name="connsiteY1" fmla="*/ 206396 h 206396"/>
              <a:gd name="connsiteX2" fmla="*/ 351346 w 351346"/>
              <a:gd name="connsiteY2" fmla="*/ 206258 h 206396"/>
              <a:gd name="connsiteX3" fmla="*/ 296083 w 351346"/>
              <a:gd name="connsiteY3" fmla="*/ 14 h 206396"/>
              <a:gd name="connsiteX4" fmla="*/ 832 w 351346"/>
              <a:gd name="connsiteY4" fmla="*/ 0 h 206396"/>
              <a:gd name="connsiteX0" fmla="*/ 0 w 524162"/>
              <a:gd name="connsiteY0" fmla="*/ 0 h 258083"/>
              <a:gd name="connsiteX1" fmla="*/ 172816 w 524162"/>
              <a:gd name="connsiteY1" fmla="*/ 258083 h 258083"/>
              <a:gd name="connsiteX2" fmla="*/ 524162 w 524162"/>
              <a:gd name="connsiteY2" fmla="*/ 257945 h 258083"/>
              <a:gd name="connsiteX3" fmla="*/ 468899 w 524162"/>
              <a:gd name="connsiteY3" fmla="*/ 51701 h 258083"/>
              <a:gd name="connsiteX4" fmla="*/ 0 w 524162"/>
              <a:gd name="connsiteY4" fmla="*/ 0 h 258083"/>
              <a:gd name="connsiteX0" fmla="*/ 0 w 524162"/>
              <a:gd name="connsiteY0" fmla="*/ 704 h 258787"/>
              <a:gd name="connsiteX1" fmla="*/ 172816 w 524162"/>
              <a:gd name="connsiteY1" fmla="*/ 258787 h 258787"/>
              <a:gd name="connsiteX2" fmla="*/ 524162 w 524162"/>
              <a:gd name="connsiteY2" fmla="*/ 258649 h 258787"/>
              <a:gd name="connsiteX3" fmla="*/ 420298 w 524162"/>
              <a:gd name="connsiteY3" fmla="*/ 0 h 258787"/>
              <a:gd name="connsiteX4" fmla="*/ 0 w 524162"/>
              <a:gd name="connsiteY4" fmla="*/ 704 h 258787"/>
              <a:gd name="connsiteX0" fmla="*/ 832 w 524994"/>
              <a:gd name="connsiteY0" fmla="*/ 704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832 w 524994"/>
              <a:gd name="connsiteY4" fmla="*/ 704 h 259146"/>
              <a:gd name="connsiteX0" fmla="*/ 302564 w 524994"/>
              <a:gd name="connsiteY0" fmla="*/ 345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302564 w 524994"/>
              <a:gd name="connsiteY4" fmla="*/ 345 h 259146"/>
              <a:gd name="connsiteX0" fmla="*/ 64 w 222494"/>
              <a:gd name="connsiteY0" fmla="*/ 345 h 259146"/>
              <a:gd name="connsiteX1" fmla="*/ 245 w 222494"/>
              <a:gd name="connsiteY1" fmla="*/ 259146 h 259146"/>
              <a:gd name="connsiteX2" fmla="*/ 222494 w 222494"/>
              <a:gd name="connsiteY2" fmla="*/ 258649 h 259146"/>
              <a:gd name="connsiteX3" fmla="*/ 118630 w 222494"/>
              <a:gd name="connsiteY3" fmla="*/ 0 h 259146"/>
              <a:gd name="connsiteX4" fmla="*/ 64 w 222494"/>
              <a:gd name="connsiteY4" fmla="*/ 345 h 259146"/>
              <a:gd name="connsiteX0" fmla="*/ 0 w 353046"/>
              <a:gd name="connsiteY0" fmla="*/ 0 h 259160"/>
              <a:gd name="connsiteX1" fmla="*/ 130797 w 353046"/>
              <a:gd name="connsiteY1" fmla="*/ 259160 h 259160"/>
              <a:gd name="connsiteX2" fmla="*/ 353046 w 353046"/>
              <a:gd name="connsiteY2" fmla="*/ 258663 h 259160"/>
              <a:gd name="connsiteX3" fmla="*/ 249182 w 353046"/>
              <a:gd name="connsiteY3" fmla="*/ 14 h 259160"/>
              <a:gd name="connsiteX4" fmla="*/ 0 w 353046"/>
              <a:gd name="connsiteY4" fmla="*/ 0 h 259160"/>
              <a:gd name="connsiteX0" fmla="*/ 63 w 353109"/>
              <a:gd name="connsiteY0" fmla="*/ 0 h 259519"/>
              <a:gd name="connsiteX1" fmla="*/ 244 w 353109"/>
              <a:gd name="connsiteY1" fmla="*/ 259519 h 259519"/>
              <a:gd name="connsiteX2" fmla="*/ 353109 w 353109"/>
              <a:gd name="connsiteY2" fmla="*/ 258663 h 259519"/>
              <a:gd name="connsiteX3" fmla="*/ 249245 w 353109"/>
              <a:gd name="connsiteY3" fmla="*/ 14 h 259519"/>
              <a:gd name="connsiteX4" fmla="*/ 63 w 353109"/>
              <a:gd name="connsiteY4" fmla="*/ 0 h 25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109" h="259519" extrusionOk="0">
                <a:moveTo>
                  <a:pt x="63" y="0"/>
                </a:moveTo>
                <a:cubicBezTo>
                  <a:pt x="-214" y="68799"/>
                  <a:pt x="521" y="190720"/>
                  <a:pt x="244" y="259519"/>
                </a:cubicBezTo>
                <a:lnTo>
                  <a:pt x="353109" y="258663"/>
                </a:lnTo>
                <a:lnTo>
                  <a:pt x="249245" y="14"/>
                </a:lnTo>
                <a:lnTo>
                  <a:pt x="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1" y="2888457"/>
            <a:ext cx="3586163" cy="16549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EFE125"/>
                </a:solidFill>
                <a:latin typeface="FavoritC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36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solidFill>
          <a:srgbClr val="69B9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"/>
          <p:cNvSpPr/>
          <p:nvPr userDrawn="1"/>
        </p:nvSpPr>
        <p:spPr>
          <a:xfrm>
            <a:off x="159205" y="1"/>
            <a:ext cx="4982639" cy="5165033"/>
          </a:xfrm>
          <a:custGeom>
            <a:avLst/>
            <a:gdLst>
              <a:gd name="connsiteX0" fmla="*/ 0 w 350514"/>
              <a:gd name="connsiteY0" fmla="*/ 0 h 206396"/>
              <a:gd name="connsiteX1" fmla="*/ 139439 w 350514"/>
              <a:gd name="connsiteY1" fmla="*/ 206396 h 206396"/>
              <a:gd name="connsiteX2" fmla="*/ 350514 w 350514"/>
              <a:gd name="connsiteY2" fmla="*/ 206258 h 206396"/>
              <a:gd name="connsiteX3" fmla="*/ 295251 w 350514"/>
              <a:gd name="connsiteY3" fmla="*/ 14 h 206396"/>
              <a:gd name="connsiteX4" fmla="*/ 0 w 350514"/>
              <a:gd name="connsiteY4" fmla="*/ 0 h 206396"/>
              <a:gd name="connsiteX0" fmla="*/ 832 w 351346"/>
              <a:gd name="connsiteY0" fmla="*/ 0 h 206396"/>
              <a:gd name="connsiteX1" fmla="*/ 0 w 351346"/>
              <a:gd name="connsiteY1" fmla="*/ 206396 h 206396"/>
              <a:gd name="connsiteX2" fmla="*/ 351346 w 351346"/>
              <a:gd name="connsiteY2" fmla="*/ 206258 h 206396"/>
              <a:gd name="connsiteX3" fmla="*/ 296083 w 351346"/>
              <a:gd name="connsiteY3" fmla="*/ 14 h 206396"/>
              <a:gd name="connsiteX4" fmla="*/ 832 w 351346"/>
              <a:gd name="connsiteY4" fmla="*/ 0 h 206396"/>
              <a:gd name="connsiteX0" fmla="*/ 0 w 524162"/>
              <a:gd name="connsiteY0" fmla="*/ 0 h 258083"/>
              <a:gd name="connsiteX1" fmla="*/ 172816 w 524162"/>
              <a:gd name="connsiteY1" fmla="*/ 258083 h 258083"/>
              <a:gd name="connsiteX2" fmla="*/ 524162 w 524162"/>
              <a:gd name="connsiteY2" fmla="*/ 257945 h 258083"/>
              <a:gd name="connsiteX3" fmla="*/ 468899 w 524162"/>
              <a:gd name="connsiteY3" fmla="*/ 51701 h 258083"/>
              <a:gd name="connsiteX4" fmla="*/ 0 w 524162"/>
              <a:gd name="connsiteY4" fmla="*/ 0 h 258083"/>
              <a:gd name="connsiteX0" fmla="*/ 0 w 524162"/>
              <a:gd name="connsiteY0" fmla="*/ 704 h 258787"/>
              <a:gd name="connsiteX1" fmla="*/ 172816 w 524162"/>
              <a:gd name="connsiteY1" fmla="*/ 258787 h 258787"/>
              <a:gd name="connsiteX2" fmla="*/ 524162 w 524162"/>
              <a:gd name="connsiteY2" fmla="*/ 258649 h 258787"/>
              <a:gd name="connsiteX3" fmla="*/ 420298 w 524162"/>
              <a:gd name="connsiteY3" fmla="*/ 0 h 258787"/>
              <a:gd name="connsiteX4" fmla="*/ 0 w 524162"/>
              <a:gd name="connsiteY4" fmla="*/ 704 h 258787"/>
              <a:gd name="connsiteX0" fmla="*/ 832 w 524994"/>
              <a:gd name="connsiteY0" fmla="*/ 704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832 w 524994"/>
              <a:gd name="connsiteY4" fmla="*/ 704 h 259146"/>
              <a:gd name="connsiteX0" fmla="*/ 302564 w 524994"/>
              <a:gd name="connsiteY0" fmla="*/ 345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302564 w 524994"/>
              <a:gd name="connsiteY4" fmla="*/ 345 h 259146"/>
              <a:gd name="connsiteX0" fmla="*/ 64 w 222494"/>
              <a:gd name="connsiteY0" fmla="*/ 345 h 259146"/>
              <a:gd name="connsiteX1" fmla="*/ 245 w 222494"/>
              <a:gd name="connsiteY1" fmla="*/ 259146 h 259146"/>
              <a:gd name="connsiteX2" fmla="*/ 222494 w 222494"/>
              <a:gd name="connsiteY2" fmla="*/ 258649 h 259146"/>
              <a:gd name="connsiteX3" fmla="*/ 118630 w 222494"/>
              <a:gd name="connsiteY3" fmla="*/ 0 h 259146"/>
              <a:gd name="connsiteX4" fmla="*/ 64 w 222494"/>
              <a:gd name="connsiteY4" fmla="*/ 345 h 259146"/>
              <a:gd name="connsiteX0" fmla="*/ 0 w 353046"/>
              <a:gd name="connsiteY0" fmla="*/ 0 h 259160"/>
              <a:gd name="connsiteX1" fmla="*/ 130797 w 353046"/>
              <a:gd name="connsiteY1" fmla="*/ 259160 h 259160"/>
              <a:gd name="connsiteX2" fmla="*/ 353046 w 353046"/>
              <a:gd name="connsiteY2" fmla="*/ 258663 h 259160"/>
              <a:gd name="connsiteX3" fmla="*/ 249182 w 353046"/>
              <a:gd name="connsiteY3" fmla="*/ 14 h 259160"/>
              <a:gd name="connsiteX4" fmla="*/ 0 w 353046"/>
              <a:gd name="connsiteY4" fmla="*/ 0 h 259160"/>
              <a:gd name="connsiteX0" fmla="*/ 63 w 353109"/>
              <a:gd name="connsiteY0" fmla="*/ 0 h 259519"/>
              <a:gd name="connsiteX1" fmla="*/ 244 w 353109"/>
              <a:gd name="connsiteY1" fmla="*/ 259519 h 259519"/>
              <a:gd name="connsiteX2" fmla="*/ 353109 w 353109"/>
              <a:gd name="connsiteY2" fmla="*/ 258663 h 259519"/>
              <a:gd name="connsiteX3" fmla="*/ 249245 w 353109"/>
              <a:gd name="connsiteY3" fmla="*/ 14 h 259519"/>
              <a:gd name="connsiteX4" fmla="*/ 63 w 353109"/>
              <a:gd name="connsiteY4" fmla="*/ 0 h 25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109" h="259519" extrusionOk="0">
                <a:moveTo>
                  <a:pt x="63" y="0"/>
                </a:moveTo>
                <a:cubicBezTo>
                  <a:pt x="-214" y="68799"/>
                  <a:pt x="521" y="190720"/>
                  <a:pt x="244" y="259519"/>
                </a:cubicBezTo>
                <a:lnTo>
                  <a:pt x="353109" y="258663"/>
                </a:lnTo>
                <a:lnTo>
                  <a:pt x="249245" y="14"/>
                </a:lnTo>
                <a:lnTo>
                  <a:pt x="63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</p:sp>
      <p:sp>
        <p:nvSpPr>
          <p:cNvPr id="6" name="Shape 10"/>
          <p:cNvSpPr/>
          <p:nvPr userDrawn="1"/>
        </p:nvSpPr>
        <p:spPr>
          <a:xfrm>
            <a:off x="1" y="1"/>
            <a:ext cx="4982639" cy="5165033"/>
          </a:xfrm>
          <a:custGeom>
            <a:avLst/>
            <a:gdLst>
              <a:gd name="connsiteX0" fmla="*/ 0 w 350514"/>
              <a:gd name="connsiteY0" fmla="*/ 0 h 206396"/>
              <a:gd name="connsiteX1" fmla="*/ 139439 w 350514"/>
              <a:gd name="connsiteY1" fmla="*/ 206396 h 206396"/>
              <a:gd name="connsiteX2" fmla="*/ 350514 w 350514"/>
              <a:gd name="connsiteY2" fmla="*/ 206258 h 206396"/>
              <a:gd name="connsiteX3" fmla="*/ 295251 w 350514"/>
              <a:gd name="connsiteY3" fmla="*/ 14 h 206396"/>
              <a:gd name="connsiteX4" fmla="*/ 0 w 350514"/>
              <a:gd name="connsiteY4" fmla="*/ 0 h 206396"/>
              <a:gd name="connsiteX0" fmla="*/ 832 w 351346"/>
              <a:gd name="connsiteY0" fmla="*/ 0 h 206396"/>
              <a:gd name="connsiteX1" fmla="*/ 0 w 351346"/>
              <a:gd name="connsiteY1" fmla="*/ 206396 h 206396"/>
              <a:gd name="connsiteX2" fmla="*/ 351346 w 351346"/>
              <a:gd name="connsiteY2" fmla="*/ 206258 h 206396"/>
              <a:gd name="connsiteX3" fmla="*/ 296083 w 351346"/>
              <a:gd name="connsiteY3" fmla="*/ 14 h 206396"/>
              <a:gd name="connsiteX4" fmla="*/ 832 w 351346"/>
              <a:gd name="connsiteY4" fmla="*/ 0 h 206396"/>
              <a:gd name="connsiteX0" fmla="*/ 0 w 524162"/>
              <a:gd name="connsiteY0" fmla="*/ 0 h 258083"/>
              <a:gd name="connsiteX1" fmla="*/ 172816 w 524162"/>
              <a:gd name="connsiteY1" fmla="*/ 258083 h 258083"/>
              <a:gd name="connsiteX2" fmla="*/ 524162 w 524162"/>
              <a:gd name="connsiteY2" fmla="*/ 257945 h 258083"/>
              <a:gd name="connsiteX3" fmla="*/ 468899 w 524162"/>
              <a:gd name="connsiteY3" fmla="*/ 51701 h 258083"/>
              <a:gd name="connsiteX4" fmla="*/ 0 w 524162"/>
              <a:gd name="connsiteY4" fmla="*/ 0 h 258083"/>
              <a:gd name="connsiteX0" fmla="*/ 0 w 524162"/>
              <a:gd name="connsiteY0" fmla="*/ 704 h 258787"/>
              <a:gd name="connsiteX1" fmla="*/ 172816 w 524162"/>
              <a:gd name="connsiteY1" fmla="*/ 258787 h 258787"/>
              <a:gd name="connsiteX2" fmla="*/ 524162 w 524162"/>
              <a:gd name="connsiteY2" fmla="*/ 258649 h 258787"/>
              <a:gd name="connsiteX3" fmla="*/ 420298 w 524162"/>
              <a:gd name="connsiteY3" fmla="*/ 0 h 258787"/>
              <a:gd name="connsiteX4" fmla="*/ 0 w 524162"/>
              <a:gd name="connsiteY4" fmla="*/ 704 h 258787"/>
              <a:gd name="connsiteX0" fmla="*/ 832 w 524994"/>
              <a:gd name="connsiteY0" fmla="*/ 704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832 w 524994"/>
              <a:gd name="connsiteY4" fmla="*/ 704 h 259146"/>
              <a:gd name="connsiteX0" fmla="*/ 302564 w 524994"/>
              <a:gd name="connsiteY0" fmla="*/ 345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302564 w 524994"/>
              <a:gd name="connsiteY4" fmla="*/ 345 h 259146"/>
              <a:gd name="connsiteX0" fmla="*/ 64 w 222494"/>
              <a:gd name="connsiteY0" fmla="*/ 345 h 259146"/>
              <a:gd name="connsiteX1" fmla="*/ 245 w 222494"/>
              <a:gd name="connsiteY1" fmla="*/ 259146 h 259146"/>
              <a:gd name="connsiteX2" fmla="*/ 222494 w 222494"/>
              <a:gd name="connsiteY2" fmla="*/ 258649 h 259146"/>
              <a:gd name="connsiteX3" fmla="*/ 118630 w 222494"/>
              <a:gd name="connsiteY3" fmla="*/ 0 h 259146"/>
              <a:gd name="connsiteX4" fmla="*/ 64 w 222494"/>
              <a:gd name="connsiteY4" fmla="*/ 345 h 259146"/>
              <a:gd name="connsiteX0" fmla="*/ 0 w 353046"/>
              <a:gd name="connsiteY0" fmla="*/ 0 h 259160"/>
              <a:gd name="connsiteX1" fmla="*/ 130797 w 353046"/>
              <a:gd name="connsiteY1" fmla="*/ 259160 h 259160"/>
              <a:gd name="connsiteX2" fmla="*/ 353046 w 353046"/>
              <a:gd name="connsiteY2" fmla="*/ 258663 h 259160"/>
              <a:gd name="connsiteX3" fmla="*/ 249182 w 353046"/>
              <a:gd name="connsiteY3" fmla="*/ 14 h 259160"/>
              <a:gd name="connsiteX4" fmla="*/ 0 w 353046"/>
              <a:gd name="connsiteY4" fmla="*/ 0 h 259160"/>
              <a:gd name="connsiteX0" fmla="*/ 63 w 353109"/>
              <a:gd name="connsiteY0" fmla="*/ 0 h 259519"/>
              <a:gd name="connsiteX1" fmla="*/ 244 w 353109"/>
              <a:gd name="connsiteY1" fmla="*/ 259519 h 259519"/>
              <a:gd name="connsiteX2" fmla="*/ 353109 w 353109"/>
              <a:gd name="connsiteY2" fmla="*/ 258663 h 259519"/>
              <a:gd name="connsiteX3" fmla="*/ 249245 w 353109"/>
              <a:gd name="connsiteY3" fmla="*/ 14 h 259519"/>
              <a:gd name="connsiteX4" fmla="*/ 63 w 353109"/>
              <a:gd name="connsiteY4" fmla="*/ 0 h 25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109" h="259519" extrusionOk="0">
                <a:moveTo>
                  <a:pt x="63" y="0"/>
                </a:moveTo>
                <a:cubicBezTo>
                  <a:pt x="-214" y="68799"/>
                  <a:pt x="521" y="190720"/>
                  <a:pt x="244" y="259519"/>
                </a:cubicBezTo>
                <a:lnTo>
                  <a:pt x="353109" y="258663"/>
                </a:lnTo>
                <a:lnTo>
                  <a:pt x="249245" y="14"/>
                </a:lnTo>
                <a:lnTo>
                  <a:pt x="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1" y="2888457"/>
            <a:ext cx="3586163" cy="16549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69B9D2"/>
                </a:solidFill>
                <a:latin typeface="FavoritC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571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rgbClr val="D3F3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"/>
          <p:cNvSpPr/>
          <p:nvPr userDrawn="1"/>
        </p:nvSpPr>
        <p:spPr>
          <a:xfrm>
            <a:off x="159205" y="1"/>
            <a:ext cx="4982639" cy="5165033"/>
          </a:xfrm>
          <a:custGeom>
            <a:avLst/>
            <a:gdLst>
              <a:gd name="connsiteX0" fmla="*/ 0 w 350514"/>
              <a:gd name="connsiteY0" fmla="*/ 0 h 206396"/>
              <a:gd name="connsiteX1" fmla="*/ 139439 w 350514"/>
              <a:gd name="connsiteY1" fmla="*/ 206396 h 206396"/>
              <a:gd name="connsiteX2" fmla="*/ 350514 w 350514"/>
              <a:gd name="connsiteY2" fmla="*/ 206258 h 206396"/>
              <a:gd name="connsiteX3" fmla="*/ 295251 w 350514"/>
              <a:gd name="connsiteY3" fmla="*/ 14 h 206396"/>
              <a:gd name="connsiteX4" fmla="*/ 0 w 350514"/>
              <a:gd name="connsiteY4" fmla="*/ 0 h 206396"/>
              <a:gd name="connsiteX0" fmla="*/ 832 w 351346"/>
              <a:gd name="connsiteY0" fmla="*/ 0 h 206396"/>
              <a:gd name="connsiteX1" fmla="*/ 0 w 351346"/>
              <a:gd name="connsiteY1" fmla="*/ 206396 h 206396"/>
              <a:gd name="connsiteX2" fmla="*/ 351346 w 351346"/>
              <a:gd name="connsiteY2" fmla="*/ 206258 h 206396"/>
              <a:gd name="connsiteX3" fmla="*/ 296083 w 351346"/>
              <a:gd name="connsiteY3" fmla="*/ 14 h 206396"/>
              <a:gd name="connsiteX4" fmla="*/ 832 w 351346"/>
              <a:gd name="connsiteY4" fmla="*/ 0 h 206396"/>
              <a:gd name="connsiteX0" fmla="*/ 0 w 524162"/>
              <a:gd name="connsiteY0" fmla="*/ 0 h 258083"/>
              <a:gd name="connsiteX1" fmla="*/ 172816 w 524162"/>
              <a:gd name="connsiteY1" fmla="*/ 258083 h 258083"/>
              <a:gd name="connsiteX2" fmla="*/ 524162 w 524162"/>
              <a:gd name="connsiteY2" fmla="*/ 257945 h 258083"/>
              <a:gd name="connsiteX3" fmla="*/ 468899 w 524162"/>
              <a:gd name="connsiteY3" fmla="*/ 51701 h 258083"/>
              <a:gd name="connsiteX4" fmla="*/ 0 w 524162"/>
              <a:gd name="connsiteY4" fmla="*/ 0 h 258083"/>
              <a:gd name="connsiteX0" fmla="*/ 0 w 524162"/>
              <a:gd name="connsiteY0" fmla="*/ 704 h 258787"/>
              <a:gd name="connsiteX1" fmla="*/ 172816 w 524162"/>
              <a:gd name="connsiteY1" fmla="*/ 258787 h 258787"/>
              <a:gd name="connsiteX2" fmla="*/ 524162 w 524162"/>
              <a:gd name="connsiteY2" fmla="*/ 258649 h 258787"/>
              <a:gd name="connsiteX3" fmla="*/ 420298 w 524162"/>
              <a:gd name="connsiteY3" fmla="*/ 0 h 258787"/>
              <a:gd name="connsiteX4" fmla="*/ 0 w 524162"/>
              <a:gd name="connsiteY4" fmla="*/ 704 h 258787"/>
              <a:gd name="connsiteX0" fmla="*/ 832 w 524994"/>
              <a:gd name="connsiteY0" fmla="*/ 704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832 w 524994"/>
              <a:gd name="connsiteY4" fmla="*/ 704 h 259146"/>
              <a:gd name="connsiteX0" fmla="*/ 302564 w 524994"/>
              <a:gd name="connsiteY0" fmla="*/ 345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302564 w 524994"/>
              <a:gd name="connsiteY4" fmla="*/ 345 h 259146"/>
              <a:gd name="connsiteX0" fmla="*/ 64 w 222494"/>
              <a:gd name="connsiteY0" fmla="*/ 345 h 259146"/>
              <a:gd name="connsiteX1" fmla="*/ 245 w 222494"/>
              <a:gd name="connsiteY1" fmla="*/ 259146 h 259146"/>
              <a:gd name="connsiteX2" fmla="*/ 222494 w 222494"/>
              <a:gd name="connsiteY2" fmla="*/ 258649 h 259146"/>
              <a:gd name="connsiteX3" fmla="*/ 118630 w 222494"/>
              <a:gd name="connsiteY3" fmla="*/ 0 h 259146"/>
              <a:gd name="connsiteX4" fmla="*/ 64 w 222494"/>
              <a:gd name="connsiteY4" fmla="*/ 345 h 259146"/>
              <a:gd name="connsiteX0" fmla="*/ 0 w 353046"/>
              <a:gd name="connsiteY0" fmla="*/ 0 h 259160"/>
              <a:gd name="connsiteX1" fmla="*/ 130797 w 353046"/>
              <a:gd name="connsiteY1" fmla="*/ 259160 h 259160"/>
              <a:gd name="connsiteX2" fmla="*/ 353046 w 353046"/>
              <a:gd name="connsiteY2" fmla="*/ 258663 h 259160"/>
              <a:gd name="connsiteX3" fmla="*/ 249182 w 353046"/>
              <a:gd name="connsiteY3" fmla="*/ 14 h 259160"/>
              <a:gd name="connsiteX4" fmla="*/ 0 w 353046"/>
              <a:gd name="connsiteY4" fmla="*/ 0 h 259160"/>
              <a:gd name="connsiteX0" fmla="*/ 63 w 353109"/>
              <a:gd name="connsiteY0" fmla="*/ 0 h 259519"/>
              <a:gd name="connsiteX1" fmla="*/ 244 w 353109"/>
              <a:gd name="connsiteY1" fmla="*/ 259519 h 259519"/>
              <a:gd name="connsiteX2" fmla="*/ 353109 w 353109"/>
              <a:gd name="connsiteY2" fmla="*/ 258663 h 259519"/>
              <a:gd name="connsiteX3" fmla="*/ 249245 w 353109"/>
              <a:gd name="connsiteY3" fmla="*/ 14 h 259519"/>
              <a:gd name="connsiteX4" fmla="*/ 63 w 353109"/>
              <a:gd name="connsiteY4" fmla="*/ 0 h 25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109" h="259519" extrusionOk="0">
                <a:moveTo>
                  <a:pt x="63" y="0"/>
                </a:moveTo>
                <a:cubicBezTo>
                  <a:pt x="-214" y="68799"/>
                  <a:pt x="521" y="190720"/>
                  <a:pt x="244" y="259519"/>
                </a:cubicBezTo>
                <a:lnTo>
                  <a:pt x="353109" y="258663"/>
                </a:lnTo>
                <a:lnTo>
                  <a:pt x="249245" y="14"/>
                </a:lnTo>
                <a:lnTo>
                  <a:pt x="63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</p:sp>
      <p:sp>
        <p:nvSpPr>
          <p:cNvPr id="6" name="Shape 10"/>
          <p:cNvSpPr/>
          <p:nvPr userDrawn="1"/>
        </p:nvSpPr>
        <p:spPr>
          <a:xfrm>
            <a:off x="1" y="1"/>
            <a:ext cx="4982639" cy="5165033"/>
          </a:xfrm>
          <a:custGeom>
            <a:avLst/>
            <a:gdLst>
              <a:gd name="connsiteX0" fmla="*/ 0 w 350514"/>
              <a:gd name="connsiteY0" fmla="*/ 0 h 206396"/>
              <a:gd name="connsiteX1" fmla="*/ 139439 w 350514"/>
              <a:gd name="connsiteY1" fmla="*/ 206396 h 206396"/>
              <a:gd name="connsiteX2" fmla="*/ 350514 w 350514"/>
              <a:gd name="connsiteY2" fmla="*/ 206258 h 206396"/>
              <a:gd name="connsiteX3" fmla="*/ 295251 w 350514"/>
              <a:gd name="connsiteY3" fmla="*/ 14 h 206396"/>
              <a:gd name="connsiteX4" fmla="*/ 0 w 350514"/>
              <a:gd name="connsiteY4" fmla="*/ 0 h 206396"/>
              <a:gd name="connsiteX0" fmla="*/ 832 w 351346"/>
              <a:gd name="connsiteY0" fmla="*/ 0 h 206396"/>
              <a:gd name="connsiteX1" fmla="*/ 0 w 351346"/>
              <a:gd name="connsiteY1" fmla="*/ 206396 h 206396"/>
              <a:gd name="connsiteX2" fmla="*/ 351346 w 351346"/>
              <a:gd name="connsiteY2" fmla="*/ 206258 h 206396"/>
              <a:gd name="connsiteX3" fmla="*/ 296083 w 351346"/>
              <a:gd name="connsiteY3" fmla="*/ 14 h 206396"/>
              <a:gd name="connsiteX4" fmla="*/ 832 w 351346"/>
              <a:gd name="connsiteY4" fmla="*/ 0 h 206396"/>
              <a:gd name="connsiteX0" fmla="*/ 0 w 524162"/>
              <a:gd name="connsiteY0" fmla="*/ 0 h 258083"/>
              <a:gd name="connsiteX1" fmla="*/ 172816 w 524162"/>
              <a:gd name="connsiteY1" fmla="*/ 258083 h 258083"/>
              <a:gd name="connsiteX2" fmla="*/ 524162 w 524162"/>
              <a:gd name="connsiteY2" fmla="*/ 257945 h 258083"/>
              <a:gd name="connsiteX3" fmla="*/ 468899 w 524162"/>
              <a:gd name="connsiteY3" fmla="*/ 51701 h 258083"/>
              <a:gd name="connsiteX4" fmla="*/ 0 w 524162"/>
              <a:gd name="connsiteY4" fmla="*/ 0 h 258083"/>
              <a:gd name="connsiteX0" fmla="*/ 0 w 524162"/>
              <a:gd name="connsiteY0" fmla="*/ 704 h 258787"/>
              <a:gd name="connsiteX1" fmla="*/ 172816 w 524162"/>
              <a:gd name="connsiteY1" fmla="*/ 258787 h 258787"/>
              <a:gd name="connsiteX2" fmla="*/ 524162 w 524162"/>
              <a:gd name="connsiteY2" fmla="*/ 258649 h 258787"/>
              <a:gd name="connsiteX3" fmla="*/ 420298 w 524162"/>
              <a:gd name="connsiteY3" fmla="*/ 0 h 258787"/>
              <a:gd name="connsiteX4" fmla="*/ 0 w 524162"/>
              <a:gd name="connsiteY4" fmla="*/ 704 h 258787"/>
              <a:gd name="connsiteX0" fmla="*/ 832 w 524994"/>
              <a:gd name="connsiteY0" fmla="*/ 704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832 w 524994"/>
              <a:gd name="connsiteY4" fmla="*/ 704 h 259146"/>
              <a:gd name="connsiteX0" fmla="*/ 302564 w 524994"/>
              <a:gd name="connsiteY0" fmla="*/ 345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302564 w 524994"/>
              <a:gd name="connsiteY4" fmla="*/ 345 h 259146"/>
              <a:gd name="connsiteX0" fmla="*/ 64 w 222494"/>
              <a:gd name="connsiteY0" fmla="*/ 345 h 259146"/>
              <a:gd name="connsiteX1" fmla="*/ 245 w 222494"/>
              <a:gd name="connsiteY1" fmla="*/ 259146 h 259146"/>
              <a:gd name="connsiteX2" fmla="*/ 222494 w 222494"/>
              <a:gd name="connsiteY2" fmla="*/ 258649 h 259146"/>
              <a:gd name="connsiteX3" fmla="*/ 118630 w 222494"/>
              <a:gd name="connsiteY3" fmla="*/ 0 h 259146"/>
              <a:gd name="connsiteX4" fmla="*/ 64 w 222494"/>
              <a:gd name="connsiteY4" fmla="*/ 345 h 259146"/>
              <a:gd name="connsiteX0" fmla="*/ 0 w 353046"/>
              <a:gd name="connsiteY0" fmla="*/ 0 h 259160"/>
              <a:gd name="connsiteX1" fmla="*/ 130797 w 353046"/>
              <a:gd name="connsiteY1" fmla="*/ 259160 h 259160"/>
              <a:gd name="connsiteX2" fmla="*/ 353046 w 353046"/>
              <a:gd name="connsiteY2" fmla="*/ 258663 h 259160"/>
              <a:gd name="connsiteX3" fmla="*/ 249182 w 353046"/>
              <a:gd name="connsiteY3" fmla="*/ 14 h 259160"/>
              <a:gd name="connsiteX4" fmla="*/ 0 w 353046"/>
              <a:gd name="connsiteY4" fmla="*/ 0 h 259160"/>
              <a:gd name="connsiteX0" fmla="*/ 63 w 353109"/>
              <a:gd name="connsiteY0" fmla="*/ 0 h 259519"/>
              <a:gd name="connsiteX1" fmla="*/ 244 w 353109"/>
              <a:gd name="connsiteY1" fmla="*/ 259519 h 259519"/>
              <a:gd name="connsiteX2" fmla="*/ 353109 w 353109"/>
              <a:gd name="connsiteY2" fmla="*/ 258663 h 259519"/>
              <a:gd name="connsiteX3" fmla="*/ 249245 w 353109"/>
              <a:gd name="connsiteY3" fmla="*/ 14 h 259519"/>
              <a:gd name="connsiteX4" fmla="*/ 63 w 353109"/>
              <a:gd name="connsiteY4" fmla="*/ 0 h 25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109" h="259519" extrusionOk="0">
                <a:moveTo>
                  <a:pt x="63" y="0"/>
                </a:moveTo>
                <a:cubicBezTo>
                  <a:pt x="-214" y="68799"/>
                  <a:pt x="521" y="190720"/>
                  <a:pt x="244" y="259519"/>
                </a:cubicBezTo>
                <a:lnTo>
                  <a:pt x="353109" y="258663"/>
                </a:lnTo>
                <a:lnTo>
                  <a:pt x="249245" y="14"/>
                </a:lnTo>
                <a:lnTo>
                  <a:pt x="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1" y="2888457"/>
            <a:ext cx="3586163" cy="16549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D3F36E"/>
                </a:solidFill>
                <a:latin typeface="FavoritC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0865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697C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0"/>
          <p:cNvSpPr/>
          <p:nvPr userDrawn="1"/>
        </p:nvSpPr>
        <p:spPr>
          <a:xfrm>
            <a:off x="159205" y="1"/>
            <a:ext cx="4982639" cy="5165033"/>
          </a:xfrm>
          <a:custGeom>
            <a:avLst/>
            <a:gdLst>
              <a:gd name="connsiteX0" fmla="*/ 0 w 350514"/>
              <a:gd name="connsiteY0" fmla="*/ 0 h 206396"/>
              <a:gd name="connsiteX1" fmla="*/ 139439 w 350514"/>
              <a:gd name="connsiteY1" fmla="*/ 206396 h 206396"/>
              <a:gd name="connsiteX2" fmla="*/ 350514 w 350514"/>
              <a:gd name="connsiteY2" fmla="*/ 206258 h 206396"/>
              <a:gd name="connsiteX3" fmla="*/ 295251 w 350514"/>
              <a:gd name="connsiteY3" fmla="*/ 14 h 206396"/>
              <a:gd name="connsiteX4" fmla="*/ 0 w 350514"/>
              <a:gd name="connsiteY4" fmla="*/ 0 h 206396"/>
              <a:gd name="connsiteX0" fmla="*/ 832 w 351346"/>
              <a:gd name="connsiteY0" fmla="*/ 0 h 206396"/>
              <a:gd name="connsiteX1" fmla="*/ 0 w 351346"/>
              <a:gd name="connsiteY1" fmla="*/ 206396 h 206396"/>
              <a:gd name="connsiteX2" fmla="*/ 351346 w 351346"/>
              <a:gd name="connsiteY2" fmla="*/ 206258 h 206396"/>
              <a:gd name="connsiteX3" fmla="*/ 296083 w 351346"/>
              <a:gd name="connsiteY3" fmla="*/ 14 h 206396"/>
              <a:gd name="connsiteX4" fmla="*/ 832 w 351346"/>
              <a:gd name="connsiteY4" fmla="*/ 0 h 206396"/>
              <a:gd name="connsiteX0" fmla="*/ 0 w 524162"/>
              <a:gd name="connsiteY0" fmla="*/ 0 h 258083"/>
              <a:gd name="connsiteX1" fmla="*/ 172816 w 524162"/>
              <a:gd name="connsiteY1" fmla="*/ 258083 h 258083"/>
              <a:gd name="connsiteX2" fmla="*/ 524162 w 524162"/>
              <a:gd name="connsiteY2" fmla="*/ 257945 h 258083"/>
              <a:gd name="connsiteX3" fmla="*/ 468899 w 524162"/>
              <a:gd name="connsiteY3" fmla="*/ 51701 h 258083"/>
              <a:gd name="connsiteX4" fmla="*/ 0 w 524162"/>
              <a:gd name="connsiteY4" fmla="*/ 0 h 258083"/>
              <a:gd name="connsiteX0" fmla="*/ 0 w 524162"/>
              <a:gd name="connsiteY0" fmla="*/ 704 h 258787"/>
              <a:gd name="connsiteX1" fmla="*/ 172816 w 524162"/>
              <a:gd name="connsiteY1" fmla="*/ 258787 h 258787"/>
              <a:gd name="connsiteX2" fmla="*/ 524162 w 524162"/>
              <a:gd name="connsiteY2" fmla="*/ 258649 h 258787"/>
              <a:gd name="connsiteX3" fmla="*/ 420298 w 524162"/>
              <a:gd name="connsiteY3" fmla="*/ 0 h 258787"/>
              <a:gd name="connsiteX4" fmla="*/ 0 w 524162"/>
              <a:gd name="connsiteY4" fmla="*/ 704 h 258787"/>
              <a:gd name="connsiteX0" fmla="*/ 832 w 524994"/>
              <a:gd name="connsiteY0" fmla="*/ 704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832 w 524994"/>
              <a:gd name="connsiteY4" fmla="*/ 704 h 259146"/>
              <a:gd name="connsiteX0" fmla="*/ 302564 w 524994"/>
              <a:gd name="connsiteY0" fmla="*/ 345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302564 w 524994"/>
              <a:gd name="connsiteY4" fmla="*/ 345 h 259146"/>
              <a:gd name="connsiteX0" fmla="*/ 64 w 222494"/>
              <a:gd name="connsiteY0" fmla="*/ 345 h 259146"/>
              <a:gd name="connsiteX1" fmla="*/ 245 w 222494"/>
              <a:gd name="connsiteY1" fmla="*/ 259146 h 259146"/>
              <a:gd name="connsiteX2" fmla="*/ 222494 w 222494"/>
              <a:gd name="connsiteY2" fmla="*/ 258649 h 259146"/>
              <a:gd name="connsiteX3" fmla="*/ 118630 w 222494"/>
              <a:gd name="connsiteY3" fmla="*/ 0 h 259146"/>
              <a:gd name="connsiteX4" fmla="*/ 64 w 222494"/>
              <a:gd name="connsiteY4" fmla="*/ 345 h 259146"/>
              <a:gd name="connsiteX0" fmla="*/ 0 w 353046"/>
              <a:gd name="connsiteY0" fmla="*/ 0 h 259160"/>
              <a:gd name="connsiteX1" fmla="*/ 130797 w 353046"/>
              <a:gd name="connsiteY1" fmla="*/ 259160 h 259160"/>
              <a:gd name="connsiteX2" fmla="*/ 353046 w 353046"/>
              <a:gd name="connsiteY2" fmla="*/ 258663 h 259160"/>
              <a:gd name="connsiteX3" fmla="*/ 249182 w 353046"/>
              <a:gd name="connsiteY3" fmla="*/ 14 h 259160"/>
              <a:gd name="connsiteX4" fmla="*/ 0 w 353046"/>
              <a:gd name="connsiteY4" fmla="*/ 0 h 259160"/>
              <a:gd name="connsiteX0" fmla="*/ 63 w 353109"/>
              <a:gd name="connsiteY0" fmla="*/ 0 h 259519"/>
              <a:gd name="connsiteX1" fmla="*/ 244 w 353109"/>
              <a:gd name="connsiteY1" fmla="*/ 259519 h 259519"/>
              <a:gd name="connsiteX2" fmla="*/ 353109 w 353109"/>
              <a:gd name="connsiteY2" fmla="*/ 258663 h 259519"/>
              <a:gd name="connsiteX3" fmla="*/ 249245 w 353109"/>
              <a:gd name="connsiteY3" fmla="*/ 14 h 259519"/>
              <a:gd name="connsiteX4" fmla="*/ 63 w 353109"/>
              <a:gd name="connsiteY4" fmla="*/ 0 h 25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109" h="259519" extrusionOk="0">
                <a:moveTo>
                  <a:pt x="63" y="0"/>
                </a:moveTo>
                <a:cubicBezTo>
                  <a:pt x="-214" y="68799"/>
                  <a:pt x="521" y="190720"/>
                  <a:pt x="244" y="259519"/>
                </a:cubicBezTo>
                <a:lnTo>
                  <a:pt x="353109" y="258663"/>
                </a:lnTo>
                <a:lnTo>
                  <a:pt x="249245" y="14"/>
                </a:lnTo>
                <a:lnTo>
                  <a:pt x="63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</p:sp>
      <p:sp>
        <p:nvSpPr>
          <p:cNvPr id="6" name="Shape 10"/>
          <p:cNvSpPr/>
          <p:nvPr userDrawn="1"/>
        </p:nvSpPr>
        <p:spPr>
          <a:xfrm>
            <a:off x="1" y="1"/>
            <a:ext cx="4982639" cy="5165033"/>
          </a:xfrm>
          <a:custGeom>
            <a:avLst/>
            <a:gdLst>
              <a:gd name="connsiteX0" fmla="*/ 0 w 350514"/>
              <a:gd name="connsiteY0" fmla="*/ 0 h 206396"/>
              <a:gd name="connsiteX1" fmla="*/ 139439 w 350514"/>
              <a:gd name="connsiteY1" fmla="*/ 206396 h 206396"/>
              <a:gd name="connsiteX2" fmla="*/ 350514 w 350514"/>
              <a:gd name="connsiteY2" fmla="*/ 206258 h 206396"/>
              <a:gd name="connsiteX3" fmla="*/ 295251 w 350514"/>
              <a:gd name="connsiteY3" fmla="*/ 14 h 206396"/>
              <a:gd name="connsiteX4" fmla="*/ 0 w 350514"/>
              <a:gd name="connsiteY4" fmla="*/ 0 h 206396"/>
              <a:gd name="connsiteX0" fmla="*/ 832 w 351346"/>
              <a:gd name="connsiteY0" fmla="*/ 0 h 206396"/>
              <a:gd name="connsiteX1" fmla="*/ 0 w 351346"/>
              <a:gd name="connsiteY1" fmla="*/ 206396 h 206396"/>
              <a:gd name="connsiteX2" fmla="*/ 351346 w 351346"/>
              <a:gd name="connsiteY2" fmla="*/ 206258 h 206396"/>
              <a:gd name="connsiteX3" fmla="*/ 296083 w 351346"/>
              <a:gd name="connsiteY3" fmla="*/ 14 h 206396"/>
              <a:gd name="connsiteX4" fmla="*/ 832 w 351346"/>
              <a:gd name="connsiteY4" fmla="*/ 0 h 206396"/>
              <a:gd name="connsiteX0" fmla="*/ 0 w 524162"/>
              <a:gd name="connsiteY0" fmla="*/ 0 h 258083"/>
              <a:gd name="connsiteX1" fmla="*/ 172816 w 524162"/>
              <a:gd name="connsiteY1" fmla="*/ 258083 h 258083"/>
              <a:gd name="connsiteX2" fmla="*/ 524162 w 524162"/>
              <a:gd name="connsiteY2" fmla="*/ 257945 h 258083"/>
              <a:gd name="connsiteX3" fmla="*/ 468899 w 524162"/>
              <a:gd name="connsiteY3" fmla="*/ 51701 h 258083"/>
              <a:gd name="connsiteX4" fmla="*/ 0 w 524162"/>
              <a:gd name="connsiteY4" fmla="*/ 0 h 258083"/>
              <a:gd name="connsiteX0" fmla="*/ 0 w 524162"/>
              <a:gd name="connsiteY0" fmla="*/ 704 h 258787"/>
              <a:gd name="connsiteX1" fmla="*/ 172816 w 524162"/>
              <a:gd name="connsiteY1" fmla="*/ 258787 h 258787"/>
              <a:gd name="connsiteX2" fmla="*/ 524162 w 524162"/>
              <a:gd name="connsiteY2" fmla="*/ 258649 h 258787"/>
              <a:gd name="connsiteX3" fmla="*/ 420298 w 524162"/>
              <a:gd name="connsiteY3" fmla="*/ 0 h 258787"/>
              <a:gd name="connsiteX4" fmla="*/ 0 w 524162"/>
              <a:gd name="connsiteY4" fmla="*/ 704 h 258787"/>
              <a:gd name="connsiteX0" fmla="*/ 832 w 524994"/>
              <a:gd name="connsiteY0" fmla="*/ 704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832 w 524994"/>
              <a:gd name="connsiteY4" fmla="*/ 704 h 259146"/>
              <a:gd name="connsiteX0" fmla="*/ 302564 w 524994"/>
              <a:gd name="connsiteY0" fmla="*/ 345 h 259146"/>
              <a:gd name="connsiteX1" fmla="*/ 0 w 524994"/>
              <a:gd name="connsiteY1" fmla="*/ 259146 h 259146"/>
              <a:gd name="connsiteX2" fmla="*/ 524994 w 524994"/>
              <a:gd name="connsiteY2" fmla="*/ 258649 h 259146"/>
              <a:gd name="connsiteX3" fmla="*/ 421130 w 524994"/>
              <a:gd name="connsiteY3" fmla="*/ 0 h 259146"/>
              <a:gd name="connsiteX4" fmla="*/ 302564 w 524994"/>
              <a:gd name="connsiteY4" fmla="*/ 345 h 259146"/>
              <a:gd name="connsiteX0" fmla="*/ 64 w 222494"/>
              <a:gd name="connsiteY0" fmla="*/ 345 h 259146"/>
              <a:gd name="connsiteX1" fmla="*/ 245 w 222494"/>
              <a:gd name="connsiteY1" fmla="*/ 259146 h 259146"/>
              <a:gd name="connsiteX2" fmla="*/ 222494 w 222494"/>
              <a:gd name="connsiteY2" fmla="*/ 258649 h 259146"/>
              <a:gd name="connsiteX3" fmla="*/ 118630 w 222494"/>
              <a:gd name="connsiteY3" fmla="*/ 0 h 259146"/>
              <a:gd name="connsiteX4" fmla="*/ 64 w 222494"/>
              <a:gd name="connsiteY4" fmla="*/ 345 h 259146"/>
              <a:gd name="connsiteX0" fmla="*/ 0 w 353046"/>
              <a:gd name="connsiteY0" fmla="*/ 0 h 259160"/>
              <a:gd name="connsiteX1" fmla="*/ 130797 w 353046"/>
              <a:gd name="connsiteY1" fmla="*/ 259160 h 259160"/>
              <a:gd name="connsiteX2" fmla="*/ 353046 w 353046"/>
              <a:gd name="connsiteY2" fmla="*/ 258663 h 259160"/>
              <a:gd name="connsiteX3" fmla="*/ 249182 w 353046"/>
              <a:gd name="connsiteY3" fmla="*/ 14 h 259160"/>
              <a:gd name="connsiteX4" fmla="*/ 0 w 353046"/>
              <a:gd name="connsiteY4" fmla="*/ 0 h 259160"/>
              <a:gd name="connsiteX0" fmla="*/ 63 w 353109"/>
              <a:gd name="connsiteY0" fmla="*/ 0 h 259519"/>
              <a:gd name="connsiteX1" fmla="*/ 244 w 353109"/>
              <a:gd name="connsiteY1" fmla="*/ 259519 h 259519"/>
              <a:gd name="connsiteX2" fmla="*/ 353109 w 353109"/>
              <a:gd name="connsiteY2" fmla="*/ 258663 h 259519"/>
              <a:gd name="connsiteX3" fmla="*/ 249245 w 353109"/>
              <a:gd name="connsiteY3" fmla="*/ 14 h 259519"/>
              <a:gd name="connsiteX4" fmla="*/ 63 w 353109"/>
              <a:gd name="connsiteY4" fmla="*/ 0 h 25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109" h="259519" extrusionOk="0">
                <a:moveTo>
                  <a:pt x="63" y="0"/>
                </a:moveTo>
                <a:cubicBezTo>
                  <a:pt x="-214" y="68799"/>
                  <a:pt x="521" y="190720"/>
                  <a:pt x="244" y="259519"/>
                </a:cubicBezTo>
                <a:lnTo>
                  <a:pt x="353109" y="258663"/>
                </a:lnTo>
                <a:lnTo>
                  <a:pt x="249245" y="14"/>
                </a:lnTo>
                <a:lnTo>
                  <a:pt x="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1" y="2888457"/>
            <a:ext cx="3586163" cy="16549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697C8A"/>
                </a:solidFill>
                <a:latin typeface="FavoritC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580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rgbClr val="90E4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234" y="94735"/>
            <a:ext cx="7984274" cy="2819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1600">
                <a:solidFill>
                  <a:schemeClr val="tx1"/>
                </a:solidFill>
                <a:latin typeface="FavoritC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234" y="540141"/>
            <a:ext cx="7984274" cy="443987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FavoritC" panose="00000500000000000000" pitchFamily="50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30141" y="376655"/>
            <a:ext cx="8138160" cy="0"/>
          </a:xfrm>
          <a:prstGeom prst="line">
            <a:avLst/>
          </a:prstGeom>
          <a:ln w="38100">
            <a:solidFill>
              <a:srgbClr val="267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282" y="253799"/>
            <a:ext cx="260579" cy="2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4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bg>
      <p:bgPr>
        <a:solidFill>
          <a:srgbClr val="69B9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234" y="94735"/>
            <a:ext cx="7984274" cy="2819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1600">
                <a:solidFill>
                  <a:schemeClr val="tx1"/>
                </a:solidFill>
                <a:latin typeface="FavoritC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234" y="540141"/>
            <a:ext cx="7984274" cy="443987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FavoritC" panose="00000500000000000000" pitchFamily="50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30141" y="376655"/>
            <a:ext cx="8138160" cy="0"/>
          </a:xfrm>
          <a:prstGeom prst="line">
            <a:avLst/>
          </a:prstGeom>
          <a:ln w="38100">
            <a:solidFill>
              <a:srgbClr val="267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282" y="253799"/>
            <a:ext cx="260579" cy="2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9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">
    <p:bg>
      <p:bgPr>
        <a:solidFill>
          <a:srgbClr val="E16B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234" y="94735"/>
            <a:ext cx="7984274" cy="2819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1600">
                <a:solidFill>
                  <a:schemeClr val="tx1"/>
                </a:solidFill>
                <a:latin typeface="FavoritC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234" y="540141"/>
            <a:ext cx="7984274" cy="443987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FavoritC" panose="00000500000000000000" pitchFamily="50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30141" y="376655"/>
            <a:ext cx="8138160" cy="0"/>
          </a:xfrm>
          <a:prstGeom prst="line">
            <a:avLst/>
          </a:prstGeom>
          <a:ln w="38100">
            <a:solidFill>
              <a:srgbClr val="2677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282" y="253799"/>
            <a:ext cx="260579" cy="2605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761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5" r:id="rId3"/>
    <p:sldLayoutId id="2147483656" r:id="rId4"/>
    <p:sldLayoutId id="2147483664" r:id="rId5"/>
    <p:sldLayoutId id="2147483650" r:id="rId6"/>
    <p:sldLayoutId id="2147483658" r:id="rId7"/>
    <p:sldLayoutId id="2147483660" r:id="rId8"/>
    <p:sldLayoutId id="2147483665" r:id="rId9"/>
    <p:sldLayoutId id="2147483659" r:id="rId10"/>
    <p:sldLayoutId id="214748366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bg1"/>
          </a:solidFill>
          <a:latin typeface="FavoritC" panose="00000500000000000000" pitchFamily="50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FavoritC" panose="00000500000000000000" pitchFamily="50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FavoritC" panose="00000500000000000000" pitchFamily="50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FavoritC" panose="00000500000000000000" pitchFamily="50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FavoritC" panose="00000500000000000000" pitchFamily="50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FavoritC" panose="00000500000000000000" pitchFamily="50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41515" y="1158594"/>
            <a:ext cx="4382545" cy="2729581"/>
          </a:xfrm>
        </p:spPr>
        <p:txBody>
          <a:bodyPr>
            <a:no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uk-UA" sz="32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Веб-програмування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lowchart: Off-page Connector 7"/>
          <p:cNvSpPr/>
          <p:nvPr/>
        </p:nvSpPr>
        <p:spPr>
          <a:xfrm>
            <a:off x="8752681" y="1586"/>
            <a:ext cx="355600" cy="375068"/>
          </a:xfrm>
          <a:prstGeom prst="flowChartOffpageConnector">
            <a:avLst/>
          </a:prstGeom>
          <a:solidFill>
            <a:srgbClr val="E354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07" y="727685"/>
            <a:ext cx="4166350" cy="414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8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6"/>
            <a:ext cx="9144000" cy="5141914"/>
          </a:xfrm>
          <a:prstGeom prst="rect">
            <a:avLst/>
          </a:prstGeom>
        </p:spPr>
      </p:pic>
      <p:sp>
        <p:nvSpPr>
          <p:cNvPr id="8" name="Flowchart: Off-page Connector 7"/>
          <p:cNvSpPr/>
          <p:nvPr/>
        </p:nvSpPr>
        <p:spPr>
          <a:xfrm>
            <a:off x="8752681" y="1586"/>
            <a:ext cx="355600" cy="375068"/>
          </a:xfrm>
          <a:prstGeom prst="flowChartOffpageConnector">
            <a:avLst/>
          </a:prstGeom>
          <a:solidFill>
            <a:srgbClr val="E354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00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uk-UA" dirty="0" smtClean="0">
                <a:latin typeface="Verdana" panose="020B0604030504040204" pitchFamily="34" charset="0"/>
                <a:ea typeface="Verdana" panose="020B0604030504040204" pitchFamily="34" charset="0"/>
              </a:rPr>
              <a:t>Лабораторне </a:t>
            </a:r>
            <a:r>
              <a:rPr lang="uk-UA" dirty="0">
                <a:latin typeface="Verdana" panose="020B0604030504040204" pitchFamily="34" charset="0"/>
                <a:ea typeface="Verdana" panose="020B0604030504040204" pitchFamily="34" charset="0"/>
              </a:rPr>
              <a:t>заняття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2863" y="829185"/>
            <a:ext cx="7358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800" dirty="0">
                <a:latin typeface="Verdana" panose="020B0604030504040204" pitchFamily="34" charset="0"/>
                <a:ea typeface="Verdana" panose="020B0604030504040204" pitchFamily="34" charset="0"/>
              </a:rPr>
              <a:t>Мова програмування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JavaScript</a:t>
            </a:r>
            <a:r>
              <a:rPr lang="uk-UA" sz="18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2179" y="829185"/>
            <a:ext cx="134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800" dirty="0">
                <a:solidFill>
                  <a:srgbClr val="D63E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Тема 1.</a:t>
            </a:r>
            <a:endParaRPr lang="en-US" sz="1800" dirty="0">
              <a:solidFill>
                <a:srgbClr val="D63E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2178" y="1399572"/>
            <a:ext cx="165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800" dirty="0">
                <a:solidFill>
                  <a:srgbClr val="D63E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Заняття </a:t>
            </a:r>
            <a:r>
              <a:rPr lang="en-US" sz="1800" dirty="0" smtClean="0">
                <a:solidFill>
                  <a:srgbClr val="D63E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17</a:t>
            </a:r>
            <a:r>
              <a:rPr lang="ru-RU" sz="1800" dirty="0" smtClean="0">
                <a:solidFill>
                  <a:srgbClr val="D63E3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sz="1800" dirty="0">
              <a:solidFill>
                <a:srgbClr val="D63E3F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4297" y="1399572"/>
            <a:ext cx="6757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800" dirty="0">
                <a:latin typeface="Verdana" panose="020B0604030504040204" pitchFamily="34" charset="0"/>
                <a:ea typeface="Verdana" panose="020B0604030504040204" pitchFamily="34" charset="0"/>
              </a:rPr>
              <a:t>Практика роботи з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uk-UA" sz="1800" dirty="0">
                <a:latin typeface="Verdana" panose="020B0604030504040204" pitchFamily="34" charset="0"/>
                <a:ea typeface="Verdana" panose="020B0604030504040204" pitchFamily="34" charset="0"/>
              </a:rPr>
              <a:t>строковими даними в мові програмування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JavaScript</a:t>
            </a:r>
            <a:r>
              <a:rPr lang="uk-UA" sz="18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11" name="Flowchart: Off-page Connector 10"/>
          <p:cNvSpPr/>
          <p:nvPr/>
        </p:nvSpPr>
        <p:spPr>
          <a:xfrm>
            <a:off x="8752681" y="1586"/>
            <a:ext cx="355600" cy="375068"/>
          </a:xfrm>
          <a:prstGeom prst="flowChartOffpageConnector">
            <a:avLst/>
          </a:prstGeom>
          <a:solidFill>
            <a:srgbClr val="E354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09630" y="2246958"/>
            <a:ext cx="692688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D63E3F"/>
              </a:buClr>
              <a:buFont typeface="+mj-lt"/>
              <a:buAutoNum type="arabicPeriod"/>
            </a:pPr>
            <a:r>
              <a:rPr lang="uk-UA" sz="1800" dirty="0">
                <a:latin typeface="Verdana" panose="020B0604030504040204" pitchFamily="34" charset="0"/>
                <a:ea typeface="Verdana" panose="020B0604030504040204" pitchFamily="34" charset="0"/>
              </a:rPr>
              <a:t>Постановка завдань щодо роботи з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uk-UA" sz="1800" dirty="0">
                <a:latin typeface="Verdana" panose="020B0604030504040204" pitchFamily="34" charset="0"/>
                <a:ea typeface="Verdana" panose="020B0604030504040204" pitchFamily="34" charset="0"/>
              </a:rPr>
              <a:t>строковими даними в мові програмування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JavaScript.</a:t>
            </a:r>
            <a:endParaRPr lang="uk-UA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D63E3F"/>
              </a:buClr>
              <a:buFont typeface="+mj-lt"/>
              <a:buAutoNum type="arabicPeriod"/>
            </a:pPr>
            <a:r>
              <a:rPr lang="uk-UA" sz="18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  <a:sym typeface="Karla"/>
              </a:rPr>
              <a:t>Виконання завдань </a:t>
            </a:r>
            <a:r>
              <a:rPr lang="uk-UA" sz="1800" dirty="0">
                <a:latin typeface="Verdana" panose="020B0604030504040204" pitchFamily="34" charset="0"/>
                <a:ea typeface="Verdana" panose="020B0604030504040204" pitchFamily="34" charset="0"/>
              </a:rPr>
              <a:t> щодо роботи з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uk-UA" sz="1800" dirty="0">
                <a:latin typeface="Verdana" panose="020B0604030504040204" pitchFamily="34" charset="0"/>
                <a:ea typeface="Verdana" panose="020B0604030504040204" pitchFamily="34" charset="0"/>
              </a:rPr>
              <a:t>строковими даними в мові програмування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JavaScript.</a:t>
            </a:r>
            <a:endParaRPr lang="uk-UA" sz="1800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  <a:sym typeface="Karla"/>
            </a:endParaRPr>
          </a:p>
        </p:txBody>
      </p:sp>
    </p:spTree>
    <p:extLst>
      <p:ext uri="{BB962C8B-B14F-4D97-AF65-F5344CB8AC3E}">
        <p14:creationId xmlns:p14="http://schemas.microsoft.com/office/powerpoint/2010/main" val="126569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uk-UA" dirty="0">
                <a:latin typeface="Verdana" panose="020B0604030504040204" pitchFamily="34" charset="0"/>
                <a:ea typeface="Verdana" panose="020B0604030504040204" pitchFamily="34" charset="0"/>
              </a:rPr>
              <a:t>Завдання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uk-UA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701" y="491013"/>
            <a:ext cx="8170977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E16B6B"/>
              </a:buClr>
            </a:pPr>
            <a:r>
              <a:rPr lang="uk-UA" sz="1400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uk-UA" sz="1400" b="1" dirty="0">
                <a:solidFill>
                  <a:srgbClr val="E16B6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uk-UA" sz="1400" b="1" dirty="0" smtClean="0">
                <a:solidFill>
                  <a:srgbClr val="E16B6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uk-UA" sz="1400" dirty="0">
                <a:latin typeface="Verdana" panose="020B0604030504040204" pitchFamily="34" charset="0"/>
                <a:ea typeface="Verdana" panose="020B0604030504040204" pitchFamily="34" charset="0"/>
              </a:rPr>
              <a:t>Використовуючи методи об'єкту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Date </a:t>
            </a:r>
            <a:r>
              <a:rPr lang="uk-UA" sz="1400" dirty="0">
                <a:latin typeface="Verdana" panose="020B0604030504040204" pitchFamily="34" charset="0"/>
                <a:ea typeface="Verdana" panose="020B0604030504040204" pitchFamily="34" charset="0"/>
              </a:rPr>
              <a:t>створити функцію, яка буде </a:t>
            </a:r>
            <a:r>
              <a:rPr lang="uk-UA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повертати і виводити в консолі поточний час (в момент виклику функції) у відповідному форматі</a:t>
            </a:r>
          </a:p>
          <a:p>
            <a:pPr algn="just">
              <a:spcAft>
                <a:spcPts val="600"/>
              </a:spcAft>
              <a:buClr>
                <a:srgbClr val="E16B6B"/>
              </a:buClr>
            </a:pPr>
            <a:r>
              <a:rPr lang="uk-UA" sz="14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 </a:t>
            </a:r>
            <a:r>
              <a:rPr lang="ru-RU" sz="1400" dirty="0">
                <a:solidFill>
                  <a:srgbClr val="4E9BCF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09:15:56, середа , 06 </a:t>
            </a:r>
            <a:r>
              <a:rPr lang="uk-UA" sz="1400" dirty="0">
                <a:solidFill>
                  <a:srgbClr val="4E9BCF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травня</a:t>
            </a:r>
            <a:r>
              <a:rPr lang="ru-RU" sz="1400" dirty="0">
                <a:solidFill>
                  <a:srgbClr val="4E9BCF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2020 року</a:t>
            </a:r>
            <a:r>
              <a:rPr lang="uk-UA" sz="1400" dirty="0">
                <a:solidFill>
                  <a:srgbClr val="4E9BCF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uk-UA" sz="1400" smtClean="0">
                <a:solidFill>
                  <a:srgbClr val="E16B6B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(1 бал)</a:t>
            </a:r>
            <a:endParaRPr lang="uk-UA" sz="1400" dirty="0">
              <a:solidFill>
                <a:srgbClr val="E16B6B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algn="just">
              <a:spcAft>
                <a:spcPts val="600"/>
              </a:spcAft>
              <a:buClr>
                <a:srgbClr val="E16B6B"/>
              </a:buClr>
            </a:pPr>
            <a:r>
              <a:rPr lang="uk-UA" sz="1400" b="1" dirty="0">
                <a:solidFill>
                  <a:srgbClr val="E16B6B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uk-UA" sz="1400" b="1" dirty="0">
                <a:solidFill>
                  <a:srgbClr val="E16B6B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2</a:t>
            </a:r>
            <a:r>
              <a:rPr lang="uk-UA" sz="1400" b="1" dirty="0" smtClean="0">
                <a:solidFill>
                  <a:srgbClr val="E16B6B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. </a:t>
            </a:r>
            <a:r>
              <a:rPr lang="uk-UA" sz="14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Використовуючи функції для створення модальних вікон </a:t>
            </a:r>
            <a:r>
              <a:rPr lang="en-US" sz="1400" dirty="0">
                <a:solidFill>
                  <a:srgbClr val="31A475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prompt</a:t>
            </a:r>
            <a:r>
              <a:rPr lang="uk-UA" sz="14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31A475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alert</a:t>
            </a:r>
            <a:r>
              <a:rPr lang="uk-UA" sz="14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,</a:t>
            </a:r>
            <a:r>
              <a:rPr lang="uk-UA" sz="1400" dirty="0">
                <a:solidFill>
                  <a:srgbClr val="31A475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31A475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confirm</a:t>
            </a:r>
            <a:r>
              <a:rPr lang="uk-UA" sz="14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 і об'єкт </a:t>
            </a:r>
            <a:r>
              <a:rPr lang="en-US" sz="1400" dirty="0">
                <a:solidFill>
                  <a:srgbClr val="31A475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Math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, </a:t>
            </a:r>
            <a:r>
              <a:rPr lang="uk-UA" sz="14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розробити додаток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-</a:t>
            </a:r>
            <a:r>
              <a:rPr lang="uk-UA" sz="14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гру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“</a:t>
            </a:r>
            <a:r>
              <a:rPr lang="uk-UA" sz="14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Вгадай число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”</a:t>
            </a:r>
            <a:r>
              <a:rPr lang="uk-UA" sz="14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. Користувачу надається право вгадати число з діапазону від 0 до 100, яке програма генерує випадково. Якщо користувач не вгадав, додаток вказує наскільки користувач відхилився від загаданого числа і запропонує вгадати ще раз. Відхилення вів діапазону визначати фразами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“</a:t>
            </a:r>
            <a:r>
              <a:rPr lang="uk-UA" sz="14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холодно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”</a:t>
            </a:r>
            <a:r>
              <a:rPr lang="uk-UA" sz="14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“</a:t>
            </a:r>
            <a:r>
              <a:rPr lang="uk-UA" sz="14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гаряче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”</a:t>
            </a:r>
            <a:r>
              <a:rPr lang="uk-UA" sz="14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“</a:t>
            </a:r>
            <a:r>
              <a:rPr lang="uk-UA" sz="14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дуже холодно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”, “</a:t>
            </a:r>
            <a:r>
              <a:rPr lang="uk-UA" sz="14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дуже гарячу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”, “</a:t>
            </a:r>
            <a:r>
              <a:rPr lang="uk-UA" sz="14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холодніше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”, “</a:t>
            </a:r>
            <a:r>
              <a:rPr lang="uk-UA" sz="14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тепліше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”</a:t>
            </a:r>
            <a:r>
              <a:rPr lang="uk-UA" sz="14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 тощо.</a:t>
            </a:r>
          </a:p>
          <a:p>
            <a:pPr algn="just">
              <a:spcAft>
                <a:spcPts val="600"/>
              </a:spcAft>
              <a:buClr>
                <a:srgbClr val="E16B6B"/>
              </a:buClr>
            </a:pPr>
            <a:r>
              <a:rPr lang="uk-UA" sz="14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	Якщо користувач вгадав число з діапазону  то йому виводиться повідомлення про кількість спроб, які йому знадобилися для вгадування вірного значення, а також саме число яке потрібно було вгадати. Наприклад</a:t>
            </a:r>
            <a:r>
              <a:rPr lang="uk-UA" sz="1400" dirty="0">
                <a:solidFill>
                  <a:srgbClr val="4E9BCF"/>
                </a:solidFill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4E9BCF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“</a:t>
            </a:r>
            <a:r>
              <a:rPr lang="uk-UA" sz="1400" dirty="0">
                <a:solidFill>
                  <a:srgbClr val="4E9BCF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За 10 спроб ви вгадали число 33</a:t>
            </a:r>
            <a:r>
              <a:rPr lang="en-US" sz="1400" dirty="0">
                <a:solidFill>
                  <a:srgbClr val="4E9BCF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”</a:t>
            </a:r>
            <a:r>
              <a:rPr lang="en-US" sz="14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.</a:t>
            </a:r>
            <a:r>
              <a:rPr lang="uk-UA" sz="1400" dirty="0">
                <a:solidFill>
                  <a:srgbClr val="4E9BCF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uk-UA" sz="14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І потім задається запитання спробувати ще раз зіграти в гру. Якщо відповідь позитивне, то процес починається з початку.</a:t>
            </a:r>
            <a:endParaRPr lang="uk-UA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spcAft>
                <a:spcPts val="600"/>
              </a:spcAft>
              <a:buClr>
                <a:srgbClr val="E16B6B"/>
              </a:buClr>
            </a:pPr>
            <a:r>
              <a:rPr lang="uk-UA" sz="14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	Кожну спроба супроводжувати в консолі наступним текстом</a:t>
            </a:r>
          </a:p>
          <a:p>
            <a:pPr algn="just">
              <a:spcAft>
                <a:spcPts val="600"/>
              </a:spcAft>
              <a:buClr>
                <a:srgbClr val="E16B6B"/>
              </a:buClr>
            </a:pPr>
            <a:r>
              <a:rPr lang="uk-UA" sz="14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4E9BCF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“02</a:t>
            </a:r>
            <a:r>
              <a:rPr lang="uk-UA" sz="1400" dirty="0">
                <a:solidFill>
                  <a:srgbClr val="4E9BCF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.03.2020 16</a:t>
            </a:r>
            <a:r>
              <a:rPr lang="en-US" sz="1400" dirty="0">
                <a:solidFill>
                  <a:srgbClr val="4E9BCF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:01:33</a:t>
            </a:r>
            <a:r>
              <a:rPr lang="uk-UA" sz="1400" dirty="0">
                <a:solidFill>
                  <a:srgbClr val="4E9BCF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Спроба 1</a:t>
            </a:r>
            <a:r>
              <a:rPr lang="en-US" sz="1400" dirty="0">
                <a:solidFill>
                  <a:srgbClr val="4E9BCF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: </a:t>
            </a:r>
            <a:r>
              <a:rPr lang="uk-UA" sz="1400" dirty="0">
                <a:solidFill>
                  <a:srgbClr val="4E9BCF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число 23 – не вірно</a:t>
            </a:r>
            <a:r>
              <a:rPr lang="en-US" sz="1400" dirty="0">
                <a:solidFill>
                  <a:srgbClr val="4E9BCF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”</a:t>
            </a:r>
            <a:r>
              <a:rPr lang="uk-UA" sz="1400" dirty="0">
                <a:solidFill>
                  <a:srgbClr val="4E9BCF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uk-UA" sz="1400" dirty="0" smtClean="0">
                <a:solidFill>
                  <a:srgbClr val="E16B6B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(1 бал)</a:t>
            </a:r>
            <a:endParaRPr lang="uk-UA" sz="1400" dirty="0">
              <a:solidFill>
                <a:srgbClr val="4E9BCF"/>
              </a:solidFill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Flowchart: Off-page Connector 7"/>
          <p:cNvSpPr/>
          <p:nvPr/>
        </p:nvSpPr>
        <p:spPr>
          <a:xfrm>
            <a:off x="8752681" y="1586"/>
            <a:ext cx="355600" cy="375068"/>
          </a:xfrm>
          <a:prstGeom prst="flowChartOffpageConnector">
            <a:avLst/>
          </a:prstGeom>
          <a:solidFill>
            <a:srgbClr val="E354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6</a:t>
            </a:r>
            <a:endParaRPr lang="en-US" sz="12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34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0"/>
            <a:ext cx="9144000" cy="5140990"/>
          </a:xfrm>
          <a:prstGeom prst="rect">
            <a:avLst/>
          </a:prstGeom>
        </p:spPr>
      </p:pic>
      <p:sp>
        <p:nvSpPr>
          <p:cNvPr id="4" name="Flowchart: Off-page Connector 8">
            <a:extLst>
              <a:ext uri="{FF2B5EF4-FFF2-40B4-BE49-F238E27FC236}">
                <a16:creationId xmlns:a16="http://schemas.microsoft.com/office/drawing/2014/main" id="{F0105913-1ADC-5B42-BDEF-21734B25F27E}"/>
              </a:ext>
            </a:extLst>
          </p:cNvPr>
          <p:cNvSpPr/>
          <p:nvPr/>
        </p:nvSpPr>
        <p:spPr>
          <a:xfrm>
            <a:off x="8752681" y="1586"/>
            <a:ext cx="355600" cy="375068"/>
          </a:xfrm>
          <a:prstGeom prst="flowChartOffpageConnector">
            <a:avLst/>
          </a:prstGeom>
          <a:solidFill>
            <a:srgbClr val="E354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745648"/>
      </p:ext>
    </p:extLst>
  </p:cSld>
  <p:clrMapOvr>
    <a:masterClrMapping/>
  </p:clrMapOvr>
</p:sld>
</file>

<file path=ppt/theme/theme1.xml><?xml version="1.0" encoding="utf-8"?>
<a:theme xmlns:a="http://schemas.openxmlformats.org/drawingml/2006/main" name="OleksVl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ОБДЗ_ГЗ_1.2.pptx" id="{3793234E-DD86-4E85-A940-0650707E2351}" vid="{5095347A-1A95-42A8-B73B-FA2AA163651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10476</TotalTime>
  <Words>53</Words>
  <Application>Microsoft Office PowerPoint</Application>
  <PresentationFormat>Экран (16:9)</PresentationFormat>
  <Paragraphs>20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Courier New</vt:lpstr>
      <vt:lpstr>FavoritC</vt:lpstr>
      <vt:lpstr>Karla</vt:lpstr>
      <vt:lpstr>Verdana</vt:lpstr>
      <vt:lpstr>OleksVlas</vt:lpstr>
      <vt:lpstr>Веб-програмування</vt:lpstr>
      <vt:lpstr>Презентация PowerPoint</vt:lpstr>
      <vt:lpstr>Лабораторне заняття</vt:lpstr>
      <vt:lpstr>Завдання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VlasOlex</dc:creator>
  <cp:lastModifiedBy>л</cp:lastModifiedBy>
  <cp:revision>413</cp:revision>
  <dcterms:created xsi:type="dcterms:W3CDTF">2017-09-15T12:44:56Z</dcterms:created>
  <dcterms:modified xsi:type="dcterms:W3CDTF">2023-05-11T10:34:29Z</dcterms:modified>
</cp:coreProperties>
</file>