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Entropy Experiments and Compression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t>Understanding the Relationship Between Entropy and zstd Compression</a:t>
            </a:r>
          </a:p>
          <a:p>
            <a:r>
              <a:t>Your Name &amp; 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Compute Entropy?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Entropy measures randomness and affects compression efficiency.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zstd</a:t>
            </a:r>
            <a:r>
              <a:rPr dirty="0"/>
              <a:t> is an entropy-based compressor, meaning **structured distributions** compress better.</a:t>
            </a:r>
          </a:p>
          <a:p>
            <a:pPr marL="0" indent="0">
              <a:buNone/>
            </a:pPr>
            <a:r>
              <a:rPr dirty="0"/>
              <a:t>• More zeros **do not always** mean better compression.</a:t>
            </a:r>
          </a:p>
          <a:p>
            <a:pPr marL="0" indent="0">
              <a:buNone/>
            </a:pPr>
            <a:r>
              <a:rPr dirty="0"/>
              <a:t>• Goal: **Understand how entropy impacts </a:t>
            </a:r>
            <a:r>
              <a:rPr dirty="0" err="1"/>
              <a:t>zstd</a:t>
            </a:r>
            <a:r>
              <a:rPr dirty="0"/>
              <a:t> compression**.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zstd Relates to 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zstd</a:t>
            </a:r>
            <a:r>
              <a:rPr dirty="0"/>
              <a:t> uses **Finite State Entropy (FSE) coding** to compress data.</a:t>
            </a:r>
          </a:p>
          <a:p>
            <a:pPr marL="0" indent="0">
              <a:buNone/>
            </a:pPr>
            <a:r>
              <a:rPr dirty="0"/>
              <a:t>• Works best when data has **low entropy** (i.e., predictable patterns).</a:t>
            </a:r>
          </a:p>
          <a:p>
            <a:pPr marL="0" indent="0">
              <a:buNone/>
            </a:pPr>
            <a:r>
              <a:rPr dirty="0"/>
              <a:t>• **More zeros ≠ better compression** unless structured.</a:t>
            </a:r>
          </a:p>
          <a:p>
            <a:pPr marL="0" indent="0">
              <a:buNone/>
            </a:pPr>
            <a:r>
              <a:rPr dirty="0"/>
              <a:t>• Need to optimize quantization to **reduce entropy, not just increase sparsity**.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Entropy Metrics &amp; Intuition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Impact on Compression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Shannon 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Measures randomness in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Lower entropy = better compression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Normalized 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Compares entropy across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Useful for 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Effective Alphabet Size (EAS)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 of unique values in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Lower EAS = better compression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Experimental Results: Shannon Entropy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80AC6-BA26-33D2-2558-24F113E7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32" y="1806182"/>
            <a:ext cx="6571488" cy="4777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Experimental Results: Compression Ratio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9F647-552E-C568-C536-B9CD42CAB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79" y="1670304"/>
            <a:ext cx="6585241" cy="4813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Experimental Results: Effective Alphabet Size Comparison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•**Sparsity alone does not guarantee better compression.**</a:t>
            </a:r>
          </a:p>
          <a:p>
            <a:pPr marL="0" indent="0">
              <a:buNone/>
            </a:pPr>
            <a:r>
              <a:rPr dirty="0"/>
              <a:t>• **Entropy-optimized quantization is more important.**</a:t>
            </a:r>
          </a:p>
          <a:p>
            <a:pPr marL="0" indent="0">
              <a:buNone/>
            </a:pPr>
            <a:r>
              <a:rPr dirty="0"/>
              <a:t>• **</a:t>
            </a:r>
            <a:r>
              <a:rPr dirty="0" err="1"/>
              <a:t>zstd</a:t>
            </a:r>
            <a:r>
              <a:rPr dirty="0"/>
              <a:t> compression benefits from structured weight distributions.**</a:t>
            </a:r>
          </a:p>
          <a:p>
            <a:pPr marL="0" indent="0">
              <a:buNone/>
            </a:pPr>
            <a:r>
              <a:rPr dirty="0"/>
              <a:t>• **Next steps: Develop a quantization strategy to minimize entropy.**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240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Entropy Experiments and Compression Analysis</vt:lpstr>
      <vt:lpstr>Why Compute Entropy?</vt:lpstr>
      <vt:lpstr>How zstd Relates to Entropy</vt:lpstr>
      <vt:lpstr>Entropy Metrics &amp; Intuition</vt:lpstr>
      <vt:lpstr>Experimental Results: Shannon Entropy Comparison</vt:lpstr>
      <vt:lpstr>Experimental Results: Compression Ratio Comparison</vt:lpstr>
      <vt:lpstr>Experimental Results: Effective Alphabet Size Comparison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Dhiroo Hunt</cp:lastModifiedBy>
  <cp:revision>2</cp:revision>
  <dcterms:created xsi:type="dcterms:W3CDTF">2013-01-27T09:14:16Z</dcterms:created>
  <dcterms:modified xsi:type="dcterms:W3CDTF">2025-03-20T18:02:00Z</dcterms:modified>
  <cp:category/>
</cp:coreProperties>
</file>