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59" r:id="rId9"/>
    <p:sldId id="270" r:id="rId10"/>
    <p:sldId id="271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Optimizing Quantization for Better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Sparsity and zstd Compression Improvements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EB41DF-F61C-78D3-7DB8-0B2A056A8BCA}"/>
              </a:ext>
            </a:extLst>
          </p:cNvPr>
          <p:cNvSpPr txBox="1"/>
          <p:nvPr/>
        </p:nvSpPr>
        <p:spPr>
          <a:xfrm>
            <a:off x="640080" y="1434465"/>
            <a:ext cx="8375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Case 1 (Optimal Min-Max for Increased Sparsity)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Shows a significant increase in sparsity for most layers.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Compression ratio, however, does not show a clear advantage.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Case 2 (True Min-Max)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Less sparsity in certain layers, but the compression ratio is often higher.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Indicates that sparsity alone does not guarantee better compression with </a:t>
            </a:r>
            <a:r>
              <a:rPr lang="en-US" dirty="0" err="1"/>
              <a:t>zstd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sparsity does not always correlate with higher compression efficiency</a:t>
            </a:r>
            <a:r>
              <a:rPr lang="en-US" dirty="0"/>
              <a:t> in </a:t>
            </a:r>
            <a:r>
              <a:rPr lang="en-US" dirty="0" err="1"/>
              <a:t>zstd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Certain layers benefit more from sparsity than others</a:t>
            </a:r>
            <a:r>
              <a:rPr lang="en-US" dirty="0"/>
              <a:t>, likely due to weight distribution and entropy in compression.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 alternative approach may be needed</a:t>
            </a:r>
            <a:r>
              <a:rPr lang="en-US" dirty="0"/>
              <a:t>—either modifying </a:t>
            </a:r>
            <a:r>
              <a:rPr lang="en-US" dirty="0" err="1"/>
              <a:t>zstd</a:t>
            </a:r>
            <a:r>
              <a:rPr lang="en-US" dirty="0"/>
              <a:t> to exploit sparsity or using an additional compression step.</a:t>
            </a:r>
          </a:p>
        </p:txBody>
      </p:sp>
    </p:spTree>
    <p:extLst>
      <p:ext uri="{BB962C8B-B14F-4D97-AF65-F5344CB8AC3E}">
        <p14:creationId xmlns:p14="http://schemas.microsoft.com/office/powerpoint/2010/main" val="6610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from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More zeros ≠ better </a:t>
            </a:r>
            <a:r>
              <a:rPr dirty="0" err="1"/>
              <a:t>zstd</a:t>
            </a:r>
            <a:r>
              <a:rPr dirty="0"/>
              <a:t> compression.</a:t>
            </a:r>
          </a:p>
          <a:p>
            <a:pPr marL="0" indent="0">
              <a:buNone/>
            </a:pPr>
            <a:r>
              <a:rPr dirty="0"/>
              <a:t>• Compression gains require different quantization or compression techniques.</a:t>
            </a:r>
          </a:p>
          <a:p>
            <a:pPr marL="0" indent="0">
              <a:buNone/>
            </a:pPr>
            <a:r>
              <a:rPr dirty="0"/>
              <a:t>• Next Steps: Explore alternate strategies for optimizing both sparsity and compression.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Directions – Optimizing Quantization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Idea: Use Evolutionary Algorithms / Bayesian Optimization to optimize for accuracy + compression.</a:t>
            </a:r>
          </a:p>
          <a:p>
            <a:r>
              <a:rPr dirty="0"/>
              <a:t>• Initial Finding: Grid search showed potential; next step is full optimization with accuracy in focus.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Directions – Post-Quantization Compression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Idea: Maintain zero-increasing quantization but introduce Run-Length Encoding (RLE).</a:t>
            </a:r>
          </a:p>
          <a:p>
            <a:pPr marL="0" indent="0">
              <a:buNone/>
            </a:pPr>
            <a:r>
              <a:rPr dirty="0"/>
              <a:t>• Experiment Status: Ongoing tests integrating RLE with </a:t>
            </a:r>
            <a:r>
              <a:rPr dirty="0" err="1"/>
              <a:t>zstd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Expected Benefit: Additional compression for structured sparsity.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Directions – Modifying zstd for Sparsity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Challenge: </a:t>
            </a:r>
            <a:r>
              <a:rPr dirty="0" err="1"/>
              <a:t>zstd</a:t>
            </a:r>
            <a:r>
              <a:rPr dirty="0"/>
              <a:t> does not inherently benefit from zeros.</a:t>
            </a:r>
          </a:p>
          <a:p>
            <a:pPr marL="0" indent="0">
              <a:buNone/>
            </a:pPr>
            <a:r>
              <a:rPr dirty="0"/>
              <a:t>• Solution Idea: Modify </a:t>
            </a:r>
            <a:r>
              <a:rPr dirty="0" err="1"/>
              <a:t>zstd</a:t>
            </a:r>
            <a:r>
              <a:rPr dirty="0"/>
              <a:t> parameters or entropy coding to exploit sparsity.</a:t>
            </a:r>
          </a:p>
          <a:p>
            <a:pPr marL="0" indent="0">
              <a:buNone/>
            </a:pPr>
            <a:r>
              <a:rPr dirty="0"/>
              <a:t>• Next Steps: Deeper analysis into </a:t>
            </a:r>
            <a:r>
              <a:rPr dirty="0" err="1"/>
              <a:t>zstd</a:t>
            </a:r>
            <a:r>
              <a:rPr dirty="0"/>
              <a:t> compression behavior.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Complete RLE + zstd experiments.</a:t>
            </a:r>
          </a:p>
          <a:p>
            <a:r>
              <a:t>2. Develop an automated Bayesian/Evolutionary optimization framework.</a:t>
            </a:r>
          </a:p>
          <a:p>
            <a:r>
              <a:t>3. Research ways to enhance zstd for sparsity-aware compression.</a:t>
            </a:r>
          </a:p>
          <a:p>
            <a:r>
              <a:t>4. Evaluate accuracy trade-offs and overall impact.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Summary of key insights.</a:t>
            </a:r>
          </a:p>
          <a:p>
            <a:pPr marL="0" indent="0">
              <a:buNone/>
            </a:pPr>
            <a:r>
              <a:rPr dirty="0"/>
              <a:t>• Next research direction.</a:t>
            </a:r>
          </a:p>
          <a:p>
            <a:pPr marL="0" indent="0">
              <a:buNone/>
            </a:pPr>
            <a:r>
              <a:rPr dirty="0"/>
              <a:t>• Discussion and Q&amp;A.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Model compression is essential for efficiency in resource-constrained environments.</a:t>
            </a:r>
          </a:p>
          <a:p>
            <a:pPr marL="0" indent="0">
              <a:buNone/>
            </a:pPr>
            <a:r>
              <a:rPr dirty="0"/>
              <a:t>• Standard methods include quantization, pruning, and entropy-based compression like </a:t>
            </a:r>
            <a:r>
              <a:rPr dirty="0" err="1"/>
              <a:t>zstd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The Problem: Does increasing zeros in quantized weights improve </a:t>
            </a:r>
            <a:r>
              <a:rPr dirty="0" err="1"/>
              <a:t>zstd</a:t>
            </a:r>
            <a:r>
              <a:rPr dirty="0"/>
              <a:t> compression?</a:t>
            </a:r>
          </a:p>
          <a:p>
            <a:pPr marL="0" indent="0">
              <a:buNone/>
            </a:pPr>
            <a:r>
              <a:rPr dirty="0"/>
              <a:t>• Goal: Validate assumptions and explore alternative strategies for compression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Experiment 1 – Adjusting Min-Max Clipping for Sparsity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Objective: Determine if modifying min-max clipping increases sparsity in quantized weights.</a:t>
            </a:r>
          </a:p>
          <a:p>
            <a:pPr marL="0" indent="0">
              <a:buNone/>
            </a:pPr>
            <a:r>
              <a:rPr dirty="0"/>
              <a:t>• Method: Implemented per-layer visualization tools in </a:t>
            </a:r>
            <a:r>
              <a:rPr dirty="0" err="1"/>
              <a:t>Jupyter</a:t>
            </a:r>
            <a:r>
              <a:rPr dirty="0"/>
              <a:t> Notebook for dynamic min-max adjustments.</a:t>
            </a:r>
          </a:p>
          <a:p>
            <a:pPr marL="0" indent="0">
              <a:buNone/>
            </a:pPr>
            <a:r>
              <a:rPr dirty="0"/>
              <a:t>• Result: Successfully increased the number of zeros in the quantized weight matrices.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7DAB5-DEC3-0B9A-1CF1-C0DA240B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779"/>
            <a:ext cx="9144000" cy="60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0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B3244-0C15-1756-D3B9-BBB9F5AF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904"/>
            <a:ext cx="9144000" cy="59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3CA02-5968-B871-358B-518A2D36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4728"/>
            <a:ext cx="9144000" cy="58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4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643DD-50DC-1BE1-1104-C67527346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065"/>
            <a:ext cx="9144000" cy="591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Experiment 2 – Checking zstd Compression vs. Zeros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Hypothesis: Higher sparsity improves </a:t>
            </a:r>
            <a:r>
              <a:rPr dirty="0" err="1"/>
              <a:t>zstd</a:t>
            </a:r>
            <a:r>
              <a:rPr dirty="0"/>
              <a:t> compression.</a:t>
            </a:r>
          </a:p>
          <a:p>
            <a:pPr marL="0" indent="0">
              <a:buNone/>
            </a:pPr>
            <a:r>
              <a:rPr dirty="0"/>
              <a:t>• Method: Conducted grid search to maximize sparsity and evaluated compression ratios.</a:t>
            </a:r>
          </a:p>
          <a:p>
            <a:pPr marL="0" indent="0">
              <a:buNone/>
            </a:pPr>
            <a:r>
              <a:rPr dirty="0"/>
              <a:t>• Result: Despite increasing zeros, </a:t>
            </a:r>
            <a:r>
              <a:rPr dirty="0" err="1"/>
              <a:t>zstd</a:t>
            </a:r>
            <a:r>
              <a:rPr dirty="0"/>
              <a:t> compression did not improve.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98AC06-8758-98D1-866D-0669421F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543" y="-18097"/>
            <a:ext cx="4453137" cy="3255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7AAD7-6725-7309-91F8-C287AE49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3" y="3308696"/>
            <a:ext cx="4727448" cy="34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509</Words>
  <Application>Microsoft Office PowerPoint</Application>
  <PresentationFormat>On-screen Show (4:3)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Optimizing Quantization for Better Compression</vt:lpstr>
      <vt:lpstr>Background &amp; Motivation</vt:lpstr>
      <vt:lpstr>Experiment 1 – Adjusting Min-Max Clipping for Sparsity</vt:lpstr>
      <vt:lpstr>PowerPoint Presentation</vt:lpstr>
      <vt:lpstr>PowerPoint Presentation</vt:lpstr>
      <vt:lpstr>PowerPoint Presentation</vt:lpstr>
      <vt:lpstr>PowerPoint Presentation</vt:lpstr>
      <vt:lpstr>Experiment 2 – Checking zstd Compression vs. Zeros</vt:lpstr>
      <vt:lpstr>PowerPoint Presentation</vt:lpstr>
      <vt:lpstr>PowerPoint Presentation</vt:lpstr>
      <vt:lpstr>Key Takeaways from Experiments</vt:lpstr>
      <vt:lpstr>Future Directions – Optimizing Quantization Strategy</vt:lpstr>
      <vt:lpstr>Future Directions – Post-Quantization Compression Techniques</vt:lpstr>
      <vt:lpstr>Future Directions – Modifying zstd for Sparsity Awareness</vt:lpstr>
      <vt:lpstr>Next Steps &amp; Implementation Plan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Dhiroo Hunt</cp:lastModifiedBy>
  <cp:revision>5</cp:revision>
  <dcterms:created xsi:type="dcterms:W3CDTF">2013-01-27T09:14:16Z</dcterms:created>
  <dcterms:modified xsi:type="dcterms:W3CDTF">2025-03-20T17:58:20Z</dcterms:modified>
  <cp:category/>
</cp:coreProperties>
</file>