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89" r:id="rId4"/>
    <p:sldId id="290" r:id="rId5"/>
    <p:sldId id="292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/>
    <p:restoredTop sz="91989"/>
  </p:normalViewPr>
  <p:slideViewPr>
    <p:cSldViewPr snapToGrid="0" snapToObjects="1">
      <p:cViewPr varScale="1">
        <p:scale>
          <a:sx n="89" d="100"/>
          <a:sy n="89" d="100"/>
        </p:scale>
        <p:origin x="8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DF4C8-65B3-4440-9E1D-EA21715E4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E932-BAFD-A546-9CD6-9537D736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4E932-BAFD-A546-9CD6-9537D7367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7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4E932-BAFD-A546-9CD6-9537D7367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E100-A945-7A4A-AA21-14102141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73E8-52B8-964A-A2D7-1ABB5F44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4AFC-3FA9-2243-8DF5-02C005C0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17D4-E5EA-AA4C-B3D6-5D2EDD53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56D1-2BBC-F940-9A62-37BFF86B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89F5-9B9F-C446-A3EF-F6C05FB6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0D2EF-7C6A-4B4F-A064-40C52F64A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37A3-FC46-CD4A-A61A-398615B0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3018-07EE-184F-991D-1EF77E08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27E5-8ACA-F140-B375-9449BB8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5CD3A-7063-104B-BD3C-F8700F460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9C6D1-FAFE-0E4E-AF03-DE06B29FD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70A1-1B58-C843-83E4-2EC6038A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9B83-C6F3-9540-A6E1-1083E92B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1702-DFC7-AB48-9E31-9E97D4FB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29EB-F122-B44E-BF36-1D60BA9D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CB37-B3B0-2B43-AFCD-121EF560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CEBA-C646-1441-A83E-FA44DED6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3FB0-E589-9F40-94C8-FD349F19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3936-ED09-8849-AD67-4888A957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2EDF-F998-2645-8802-90C87A19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CABE-8A88-554A-B310-1CA5327E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FA08-B7D4-DB4B-BAAD-8B9494E2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C2AB-5671-4D4C-85A5-FF965A7A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6C4B-DFF7-9F41-A90F-935140E7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09F0-FC8E-F841-B4E8-D2FA1EE9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4151-272F-774C-B6AD-E6494770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E6EC6-1481-554A-BBCE-787262EC3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EC9CB-252A-1345-BADC-CFCF4FE5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7F22-466C-9F48-BAD7-EEE157D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5110A-4B01-4E4A-9AC3-EEE2EE6E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7CFA-DEFC-B44D-91D0-2359F2C1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DAC15-0D1F-8346-B345-71027CA5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04CC-2854-3545-A243-2CBB0D97F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DA6A-61CF-6244-895D-1AED02A3D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0A1A1-B273-544D-A1BC-26CAA9643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D604F-9258-F54C-A136-7758A24B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7B01C-199B-5C42-8DFD-C0DACE33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FC98B-A85B-034A-A146-6DE1DDCF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1FD5-F70C-584A-BFAE-BD5CC208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05C-6372-DE4C-930D-FC3A6761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7CB97-6366-804A-9A4C-8E004782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54543-8927-1346-8396-A782F696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4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7C64E-3A38-E941-9C1C-B4EA97F7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96465-EA67-4745-BEDC-4F752C8C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32CD-268A-A347-9FBA-AF6DB03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51C5-DB59-3747-9C1A-80A080BF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7D19-DB8A-6A43-9148-E35F1892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D72C5-B105-9249-BEA9-BF35E1B5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2B73-AEF6-2C45-A662-8659CA1C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212DA-630B-4143-9F95-8B633853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BB071-5CC9-EC46-8DF7-4B76BCE7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24A6-C3C3-1E47-9A3D-BC55A93D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05FBA-F00D-7045-B175-E5521BD92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0A128-9335-7C4D-8673-6B15AA8E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28ECE-E2F1-5E43-8DF9-007E489D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1B9C0-E621-AB49-A94F-01A561AD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35B1E-ACC1-9746-AD78-00F685F8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F50D4-6857-744D-9B07-367E7050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3E101-CD2F-C643-8477-9CD09DAB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68CF-AFA1-3346-8463-997B0CED0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B9E0-3BB2-D743-AA7D-A610923035CD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EABE1-91C0-A04D-ADE6-81A62B535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257B-0B59-B547-BD55-C4055A3E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E91E-8F4D-FF43-8E56-B243E5FD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CA2-DD47-BF40-9EF8-3A54CE2F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70" y="3317356"/>
            <a:ext cx="10611306" cy="1154631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MLFSOM Simulations</a:t>
            </a: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Homogeneous Beam</a:t>
            </a: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(mosaicity turned off)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777E-4EA1-4144-B61B-38C0E68B0592}"/>
              </a:ext>
            </a:extLst>
          </p:cNvPr>
          <p:cNvSpPr txBox="1">
            <a:spLocks/>
          </p:cNvSpPr>
          <p:nvPr/>
        </p:nvSpPr>
        <p:spPr>
          <a:xfrm>
            <a:off x="346147" y="415226"/>
            <a:ext cx="10515600" cy="4830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MLFSOM input parameters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C86EFF-66C5-604A-B678-4AD029BE6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86849"/>
              </p:ext>
            </p:extLst>
          </p:nvPr>
        </p:nvGraphicFramePr>
        <p:xfrm>
          <a:off x="503235" y="1567498"/>
          <a:ext cx="5492750" cy="4079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46375">
                  <a:extLst>
                    <a:ext uri="{9D8B030D-6E8A-4147-A177-3AD203B41FA5}">
                      <a16:colId xmlns:a16="http://schemas.microsoft.com/office/drawing/2014/main" val="254957896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17139654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Crystal &amp; Exp. Params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9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Tetragonal </a:t>
                      </a:r>
                      <a:r>
                        <a:rPr lang="en-US" dirty="0" err="1"/>
                        <a:t>lyosyzme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4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PDB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1H87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1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77.25, 77.25, 38.66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0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Pilatus 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Mosaicity (initial-final)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0.15</a:t>
                      </a:r>
                      <a:r>
                        <a:rPr lang="en-US" baseline="30000" dirty="0"/>
                        <a:t>o</a:t>
                      </a:r>
                      <a:r>
                        <a:rPr lang="en-US" baseline="0" dirty="0"/>
                        <a:t> (does not change)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8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B-factor (initial-final)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 – 51.8 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7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Fractional unit cell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 (at the 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3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4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Oscillation (stills)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  <a:r>
                        <a:rPr lang="en-US" baseline="30000" dirty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1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687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1BDE2D-C381-424F-9134-CC7C44CBA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38092"/>
              </p:ext>
            </p:extLst>
          </p:nvPr>
        </p:nvGraphicFramePr>
        <p:xfrm>
          <a:off x="6196015" y="1567498"/>
          <a:ext cx="5492750" cy="2966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46375">
                  <a:extLst>
                    <a:ext uri="{9D8B030D-6E8A-4147-A177-3AD203B41FA5}">
                      <a16:colId xmlns:a16="http://schemas.microsoft.com/office/drawing/2014/main" val="254957896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17139654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Beam Params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9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Beam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0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Crystal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77.8 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36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Wavelength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1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Beam dispersion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6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Beam divergence (</a:t>
                      </a:r>
                      <a:r>
                        <a:rPr lang="en-US" dirty="0" err="1"/>
                        <a:t>hor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ver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(0.06</a:t>
                      </a:r>
                      <a:r>
                        <a:rPr lang="en-US" baseline="30000" dirty="0"/>
                        <a:t>o</a:t>
                      </a:r>
                      <a:r>
                        <a:rPr lang="en-US" dirty="0"/>
                        <a:t>, 0.01</a:t>
                      </a:r>
                      <a:r>
                        <a:rPr lang="en-US" baseline="30000" dirty="0"/>
                        <a:t>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Exposure per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Beam 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 x 10</a:t>
                      </a:r>
                      <a:r>
                        <a:rPr lang="en-US" baseline="30000" dirty="0"/>
                        <a:t>10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</a:t>
                      </a:r>
                      <a:r>
                        <a:rPr lang="en-US" baseline="0" dirty="0"/>
                        <a:t>/sec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401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358E64-2A0D-B341-8864-79DBA816D6B3}"/>
              </a:ext>
            </a:extLst>
          </p:cNvPr>
          <p:cNvSpPr txBox="1"/>
          <p:nvPr/>
        </p:nvSpPr>
        <p:spPr>
          <a:xfrm>
            <a:off x="346147" y="998215"/>
            <a:ext cx="546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Mosaicity is set to 0.15 and it is the same for each frame</a:t>
            </a:r>
          </a:p>
        </p:txBody>
      </p:sp>
    </p:spTree>
    <p:extLst>
      <p:ext uri="{BB962C8B-B14F-4D97-AF65-F5344CB8AC3E}">
        <p14:creationId xmlns:p14="http://schemas.microsoft.com/office/powerpoint/2010/main" val="135873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3777E-4EA1-4144-B61B-38C0E68B0592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Integrated intensity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31F75-0902-F84D-AEB7-2D79411C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15329" y="916687"/>
            <a:ext cx="7216901" cy="5412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C375E8-F180-7944-98B0-F56ED6554B52}"/>
              </a:ext>
            </a:extLst>
          </p:cNvPr>
          <p:cNvSpPr txBox="1"/>
          <p:nvPr/>
        </p:nvSpPr>
        <p:spPr>
          <a:xfrm>
            <a:off x="371094" y="2718054"/>
            <a:ext cx="391515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Monotonic and very regular decay compared to the simulation with the mosaicity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No increase or lag in the intensity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99753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3777E-4EA1-4144-B61B-38C0E68B0592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4084578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Integrated intensity by resolution shells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728BA-E7DD-2444-B9ED-DABA54D3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0486" y="916686"/>
            <a:ext cx="6950201" cy="521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715997-8ED6-ED45-A561-3E5EA96C915A}"/>
              </a:ext>
            </a:extLst>
          </p:cNvPr>
          <p:cNvSpPr txBox="1"/>
          <p:nvPr/>
        </p:nvSpPr>
        <p:spPr>
          <a:xfrm>
            <a:off x="371094" y="2718054"/>
            <a:ext cx="391515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More regular decay </a:t>
            </a:r>
          </a:p>
        </p:txBody>
      </p:sp>
    </p:spTree>
    <p:extLst>
      <p:ext uri="{BB962C8B-B14F-4D97-AF65-F5344CB8AC3E}">
        <p14:creationId xmlns:p14="http://schemas.microsoft.com/office/powerpoint/2010/main" val="203890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3777E-4EA1-4144-B61B-38C0E68B0592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4084578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Half-dose vs. resolution 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FF4BF-DFBB-8642-9D99-4AE748EB95EE}"/>
              </a:ext>
            </a:extLst>
          </p:cNvPr>
          <p:cNvSpPr txBox="1"/>
          <p:nvPr/>
        </p:nvSpPr>
        <p:spPr>
          <a:xfrm>
            <a:off x="371094" y="2718054"/>
            <a:ext cx="41567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Seems like obeying the d</a:t>
            </a:r>
            <a:r>
              <a:rPr lang="en-US" sz="1700" baseline="30000" dirty="0"/>
              <a:t>2</a:t>
            </a:r>
            <a:r>
              <a:rPr lang="en-US" sz="1700" dirty="0"/>
              <a:t> law. I need to increase the max resolution and get better stats though.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E81E2-E913-604B-990E-D54FDBF0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43127" y="959549"/>
            <a:ext cx="7244085" cy="5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777E-4EA1-4144-B61B-38C0E68B0592}"/>
              </a:ext>
            </a:extLst>
          </p:cNvPr>
          <p:cNvSpPr txBox="1">
            <a:spLocks/>
          </p:cNvSpPr>
          <p:nvPr/>
        </p:nvSpPr>
        <p:spPr>
          <a:xfrm>
            <a:off x="660472" y="702848"/>
            <a:ext cx="5011666" cy="4830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OBSERVATIONS &amp; 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A535B-3274-9547-A446-F8098C0CBB52}"/>
              </a:ext>
            </a:extLst>
          </p:cNvPr>
          <p:cNvSpPr txBox="1"/>
          <p:nvPr/>
        </p:nvSpPr>
        <p:spPr>
          <a:xfrm>
            <a:off x="660473" y="1500188"/>
            <a:ext cx="1079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This simulation is again at 1.5 A resolution. It is better to go for higher res i.e. 1.1-1.2 A which improves stats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9529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220</Words>
  <Application>Microsoft Macintosh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MLFSOM Simulations Homogeneous Beam (mosaicity turned off)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MLFSOM Simulations Homogeneous Beam</dc:title>
  <dc:creator>Hakan Atakisi</dc:creator>
  <cp:lastModifiedBy>Hakan Atakisi</cp:lastModifiedBy>
  <cp:revision>66</cp:revision>
  <dcterms:created xsi:type="dcterms:W3CDTF">2019-12-02T04:12:55Z</dcterms:created>
  <dcterms:modified xsi:type="dcterms:W3CDTF">2019-12-09T06:48:57Z</dcterms:modified>
</cp:coreProperties>
</file>