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Tenor Sans"/>
      <p:regular r:id="rId20"/>
    </p:embeddedFont>
    <p:embeddedFont>
      <p:font typeface="Quicksan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enorSans-regular.fntdata"/><Relationship Id="rId22" Type="http://schemas.openxmlformats.org/officeDocument/2006/relationships/font" Target="fonts/Quicksand-bold.fntdata"/><Relationship Id="rId21" Type="http://schemas.openxmlformats.org/officeDocument/2006/relationships/font" Target="fonts/Quicksan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e81f707b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e81f707b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c03ac8c6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c03ac8c6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c03ac8c684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c03ac8c684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e81f707bc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e81f707b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e81f707b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e81f707b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e81f707bc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e81f707bc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a94acf8e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8a94acf8e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d4554202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d4554202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4d4554202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4d4554202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8a94acf8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8a94acf8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8a94acf8e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8a94acf8e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07275"/>
            <a:ext cx="77040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121200"/>
            <a:ext cx="2258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720000" y="2245850"/>
            <a:ext cx="77040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2212650" y="3654125"/>
            <a:ext cx="47187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" type="subTitle"/>
          </p:nvPr>
        </p:nvSpPr>
        <p:spPr>
          <a:xfrm>
            <a:off x="1425664" y="1921950"/>
            <a:ext cx="18111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enor Sans"/>
              <a:buNone/>
              <a:defRPr b="1" sz="22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45" name="Google Shape;45;p13"/>
          <p:cNvSpPr txBox="1"/>
          <p:nvPr>
            <p:ph idx="2" type="subTitle"/>
          </p:nvPr>
        </p:nvSpPr>
        <p:spPr>
          <a:xfrm>
            <a:off x="1425664" y="2951853"/>
            <a:ext cx="18111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idx="3" type="subTitle"/>
          </p:nvPr>
        </p:nvSpPr>
        <p:spPr>
          <a:xfrm>
            <a:off x="3666458" y="1921950"/>
            <a:ext cx="18111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enor Sans"/>
              <a:buNone/>
              <a:defRPr b="1" sz="22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4" type="subTitle"/>
          </p:nvPr>
        </p:nvSpPr>
        <p:spPr>
          <a:xfrm>
            <a:off x="3666458" y="2951853"/>
            <a:ext cx="18111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5" type="subTitle"/>
          </p:nvPr>
        </p:nvSpPr>
        <p:spPr>
          <a:xfrm>
            <a:off x="1425651" y="3324346"/>
            <a:ext cx="18111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6" type="subTitle"/>
          </p:nvPr>
        </p:nvSpPr>
        <p:spPr>
          <a:xfrm>
            <a:off x="3666450" y="3324346"/>
            <a:ext cx="18111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7" type="subTitle"/>
          </p:nvPr>
        </p:nvSpPr>
        <p:spPr>
          <a:xfrm>
            <a:off x="5907254" y="1921950"/>
            <a:ext cx="18111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enor Sans"/>
              <a:buNone/>
              <a:defRPr b="1" sz="22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8" type="subTitle"/>
          </p:nvPr>
        </p:nvSpPr>
        <p:spPr>
          <a:xfrm>
            <a:off x="5907254" y="2951853"/>
            <a:ext cx="18111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9" type="subTitle"/>
          </p:nvPr>
        </p:nvSpPr>
        <p:spPr>
          <a:xfrm>
            <a:off x="5907250" y="3324346"/>
            <a:ext cx="18111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20000" y="2260875"/>
            <a:ext cx="3909300" cy="23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000" y="1870575"/>
            <a:ext cx="40959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720000" y="3488225"/>
            <a:ext cx="29691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5483750" y="1729500"/>
            <a:ext cx="2940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6"/>
          <p:cNvSpPr txBox="1"/>
          <p:nvPr>
            <p:ph idx="1" type="subTitle"/>
          </p:nvPr>
        </p:nvSpPr>
        <p:spPr>
          <a:xfrm>
            <a:off x="5264100" y="2520475"/>
            <a:ext cx="3159900" cy="20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720000" y="540000"/>
            <a:ext cx="67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724925" y="2677775"/>
            <a:ext cx="22812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2" type="subTitle"/>
          </p:nvPr>
        </p:nvSpPr>
        <p:spPr>
          <a:xfrm>
            <a:off x="3433849" y="2677775"/>
            <a:ext cx="22812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3" type="subTitle"/>
          </p:nvPr>
        </p:nvSpPr>
        <p:spPr>
          <a:xfrm>
            <a:off x="6142801" y="2677775"/>
            <a:ext cx="22812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4" type="subTitle"/>
          </p:nvPr>
        </p:nvSpPr>
        <p:spPr>
          <a:xfrm>
            <a:off x="724925" y="3036575"/>
            <a:ext cx="22812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5" type="subTitle"/>
          </p:nvPr>
        </p:nvSpPr>
        <p:spPr>
          <a:xfrm>
            <a:off x="3433859" y="3036575"/>
            <a:ext cx="22812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6" type="subTitle"/>
          </p:nvPr>
        </p:nvSpPr>
        <p:spPr>
          <a:xfrm>
            <a:off x="6142793" y="3036575"/>
            <a:ext cx="22812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224250" y="3804875"/>
            <a:ext cx="2695500" cy="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" type="subTitle"/>
          </p:nvPr>
        </p:nvSpPr>
        <p:spPr>
          <a:xfrm>
            <a:off x="1915500" y="2034300"/>
            <a:ext cx="53130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Cormorant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subTitle"/>
          </p:nvPr>
        </p:nvSpPr>
        <p:spPr>
          <a:xfrm>
            <a:off x="720000" y="1999150"/>
            <a:ext cx="22113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2" type="subTitle"/>
          </p:nvPr>
        </p:nvSpPr>
        <p:spPr>
          <a:xfrm>
            <a:off x="720000" y="2383650"/>
            <a:ext cx="22113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3" type="subTitle"/>
          </p:nvPr>
        </p:nvSpPr>
        <p:spPr>
          <a:xfrm>
            <a:off x="720000" y="3399550"/>
            <a:ext cx="22113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4" type="subTitle"/>
          </p:nvPr>
        </p:nvSpPr>
        <p:spPr>
          <a:xfrm>
            <a:off x="720000" y="3784150"/>
            <a:ext cx="22113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5" type="subTitle"/>
          </p:nvPr>
        </p:nvSpPr>
        <p:spPr>
          <a:xfrm>
            <a:off x="3483214" y="1999150"/>
            <a:ext cx="21945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6" type="subTitle"/>
          </p:nvPr>
        </p:nvSpPr>
        <p:spPr>
          <a:xfrm>
            <a:off x="3483214" y="2383650"/>
            <a:ext cx="21945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7" type="subTitle"/>
          </p:nvPr>
        </p:nvSpPr>
        <p:spPr>
          <a:xfrm>
            <a:off x="3483214" y="3399550"/>
            <a:ext cx="21945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8" type="subTitle"/>
          </p:nvPr>
        </p:nvSpPr>
        <p:spPr>
          <a:xfrm>
            <a:off x="3483214" y="3784150"/>
            <a:ext cx="21945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9" type="subTitle"/>
          </p:nvPr>
        </p:nvSpPr>
        <p:spPr>
          <a:xfrm>
            <a:off x="6229625" y="1999150"/>
            <a:ext cx="21945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3" type="subTitle"/>
          </p:nvPr>
        </p:nvSpPr>
        <p:spPr>
          <a:xfrm>
            <a:off x="6229625" y="2383650"/>
            <a:ext cx="21945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4" type="subTitle"/>
          </p:nvPr>
        </p:nvSpPr>
        <p:spPr>
          <a:xfrm>
            <a:off x="6229625" y="3399550"/>
            <a:ext cx="21945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5" type="subTitle"/>
          </p:nvPr>
        </p:nvSpPr>
        <p:spPr>
          <a:xfrm>
            <a:off x="6229625" y="3784150"/>
            <a:ext cx="21945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6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hasCustomPrompt="1" type="title"/>
          </p:nvPr>
        </p:nvSpPr>
        <p:spPr>
          <a:xfrm>
            <a:off x="1566050" y="2196650"/>
            <a:ext cx="1928400" cy="119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9" name="Google Shape;89;p20"/>
          <p:cNvSpPr txBox="1"/>
          <p:nvPr>
            <p:ph idx="2" type="title"/>
          </p:nvPr>
        </p:nvSpPr>
        <p:spPr>
          <a:xfrm>
            <a:off x="4663800" y="2455650"/>
            <a:ext cx="37602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20"/>
          <p:cNvSpPr txBox="1"/>
          <p:nvPr>
            <p:ph idx="1" type="subTitle"/>
          </p:nvPr>
        </p:nvSpPr>
        <p:spPr>
          <a:xfrm>
            <a:off x="5049150" y="3696325"/>
            <a:ext cx="29895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hasCustomPrompt="1" type="title"/>
          </p:nvPr>
        </p:nvSpPr>
        <p:spPr>
          <a:xfrm>
            <a:off x="5634250" y="2196650"/>
            <a:ext cx="1928400" cy="119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720000" y="2455650"/>
            <a:ext cx="37602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105350" y="3696325"/>
            <a:ext cx="29895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hasCustomPrompt="1" idx="2" type="title"/>
          </p:nvPr>
        </p:nvSpPr>
        <p:spPr>
          <a:xfrm>
            <a:off x="724800" y="2407075"/>
            <a:ext cx="22326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21"/>
          <p:cNvSpPr txBox="1"/>
          <p:nvPr>
            <p:ph hasCustomPrompt="1" idx="3" type="title"/>
          </p:nvPr>
        </p:nvSpPr>
        <p:spPr>
          <a:xfrm>
            <a:off x="3460767" y="2407075"/>
            <a:ext cx="22326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1"/>
          <p:cNvSpPr txBox="1"/>
          <p:nvPr>
            <p:ph hasCustomPrompt="1" idx="4" type="title"/>
          </p:nvPr>
        </p:nvSpPr>
        <p:spPr>
          <a:xfrm>
            <a:off x="6186598" y="2407075"/>
            <a:ext cx="22326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6196200" y="3352800"/>
            <a:ext cx="2223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5" type="subTitle"/>
          </p:nvPr>
        </p:nvSpPr>
        <p:spPr>
          <a:xfrm>
            <a:off x="6196200" y="3785756"/>
            <a:ext cx="22230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rmorant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6" type="subTitle"/>
          </p:nvPr>
        </p:nvSpPr>
        <p:spPr>
          <a:xfrm>
            <a:off x="724800" y="3352800"/>
            <a:ext cx="2223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7" type="subTitle"/>
          </p:nvPr>
        </p:nvSpPr>
        <p:spPr>
          <a:xfrm>
            <a:off x="724800" y="3785756"/>
            <a:ext cx="22230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rmorant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8" type="subTitle"/>
          </p:nvPr>
        </p:nvSpPr>
        <p:spPr>
          <a:xfrm>
            <a:off x="3465309" y="3352800"/>
            <a:ext cx="2223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9" type="subTitle"/>
          </p:nvPr>
        </p:nvSpPr>
        <p:spPr>
          <a:xfrm>
            <a:off x="3463025" y="3785756"/>
            <a:ext cx="22230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rmorant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hasCustomPrompt="1" type="title"/>
          </p:nvPr>
        </p:nvSpPr>
        <p:spPr>
          <a:xfrm>
            <a:off x="2908200" y="3699229"/>
            <a:ext cx="55158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2"/>
          <p:cNvSpPr txBox="1"/>
          <p:nvPr>
            <p:ph idx="1" type="subTitle"/>
          </p:nvPr>
        </p:nvSpPr>
        <p:spPr>
          <a:xfrm>
            <a:off x="2908200" y="4134167"/>
            <a:ext cx="55158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05" name="Google Shape;105;p22"/>
          <p:cNvSpPr txBox="1"/>
          <p:nvPr>
            <p:ph hasCustomPrompt="1" idx="2" type="title"/>
          </p:nvPr>
        </p:nvSpPr>
        <p:spPr>
          <a:xfrm>
            <a:off x="2908200" y="2829351"/>
            <a:ext cx="55158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2"/>
          <p:cNvSpPr txBox="1"/>
          <p:nvPr>
            <p:ph idx="3" type="subTitle"/>
          </p:nvPr>
        </p:nvSpPr>
        <p:spPr>
          <a:xfrm>
            <a:off x="2908200" y="3264290"/>
            <a:ext cx="55158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07" name="Google Shape;107;p22"/>
          <p:cNvSpPr txBox="1"/>
          <p:nvPr>
            <p:ph hasCustomPrompt="1" idx="4" type="title"/>
          </p:nvPr>
        </p:nvSpPr>
        <p:spPr>
          <a:xfrm>
            <a:off x="2908200" y="1959473"/>
            <a:ext cx="55158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22"/>
          <p:cNvSpPr txBox="1"/>
          <p:nvPr>
            <p:ph idx="5" type="subTitle"/>
          </p:nvPr>
        </p:nvSpPr>
        <p:spPr>
          <a:xfrm>
            <a:off x="2908200" y="2394412"/>
            <a:ext cx="55158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720000" y="1870575"/>
            <a:ext cx="3627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" type="subTitle"/>
          </p:nvPr>
        </p:nvSpPr>
        <p:spPr>
          <a:xfrm>
            <a:off x="720000" y="2799075"/>
            <a:ext cx="36276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4794500" y="1870575"/>
            <a:ext cx="36297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1" type="subTitle"/>
          </p:nvPr>
        </p:nvSpPr>
        <p:spPr>
          <a:xfrm>
            <a:off x="4794500" y="2799075"/>
            <a:ext cx="36297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" type="subTitle"/>
          </p:nvPr>
        </p:nvSpPr>
        <p:spPr>
          <a:xfrm>
            <a:off x="720000" y="1999150"/>
            <a:ext cx="22113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2" type="subTitle"/>
          </p:nvPr>
        </p:nvSpPr>
        <p:spPr>
          <a:xfrm>
            <a:off x="720000" y="2383650"/>
            <a:ext cx="22113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3" type="subTitle"/>
          </p:nvPr>
        </p:nvSpPr>
        <p:spPr>
          <a:xfrm>
            <a:off x="720000" y="3399550"/>
            <a:ext cx="22113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120" name="Google Shape;120;p25"/>
          <p:cNvSpPr txBox="1"/>
          <p:nvPr>
            <p:ph idx="4" type="subTitle"/>
          </p:nvPr>
        </p:nvSpPr>
        <p:spPr>
          <a:xfrm>
            <a:off x="720000" y="3784150"/>
            <a:ext cx="22113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5" type="subTitle"/>
          </p:nvPr>
        </p:nvSpPr>
        <p:spPr>
          <a:xfrm>
            <a:off x="6229625" y="1999150"/>
            <a:ext cx="21945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6" type="subTitle"/>
          </p:nvPr>
        </p:nvSpPr>
        <p:spPr>
          <a:xfrm>
            <a:off x="6229625" y="2383650"/>
            <a:ext cx="21945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7" type="subTitle"/>
          </p:nvPr>
        </p:nvSpPr>
        <p:spPr>
          <a:xfrm>
            <a:off x="6229625" y="3399550"/>
            <a:ext cx="21945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8" type="subTitle"/>
          </p:nvPr>
        </p:nvSpPr>
        <p:spPr>
          <a:xfrm>
            <a:off x="6229625" y="3784150"/>
            <a:ext cx="21945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720000" y="1794200"/>
            <a:ext cx="36276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1" type="subTitle"/>
          </p:nvPr>
        </p:nvSpPr>
        <p:spPr>
          <a:xfrm>
            <a:off x="720000" y="2799075"/>
            <a:ext cx="36276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/>
        </p:nvSpPr>
        <p:spPr>
          <a:xfrm>
            <a:off x="5115500" y="3266800"/>
            <a:ext cx="3332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</a:t>
            </a:r>
            <a:r>
              <a:rPr b="1" lang="en" sz="11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k</a:t>
            </a:r>
            <a:endParaRPr sz="15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20000" y="1733850"/>
            <a:ext cx="3193500" cy="19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230500" y="3015750"/>
            <a:ext cx="3193500" cy="19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699475" y="1406625"/>
            <a:ext cx="3225900" cy="3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5214300" y="2696250"/>
            <a:ext cx="3225900" cy="3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720000" y="1729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720000" y="2520575"/>
            <a:ext cx="2808000" cy="20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720000" y="1592900"/>
            <a:ext cx="6138000" cy="20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720000" y="3581525"/>
            <a:ext cx="30576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2776650" y="2948925"/>
            <a:ext cx="35907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2776650" y="3683450"/>
            <a:ext cx="35907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9"/>
          <p:cNvSpPr txBox="1"/>
          <p:nvPr>
            <p:ph hasCustomPrompt="1" idx="2" type="title"/>
          </p:nvPr>
        </p:nvSpPr>
        <p:spPr>
          <a:xfrm>
            <a:off x="4108200" y="1603950"/>
            <a:ext cx="9276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220525" y="2142775"/>
            <a:ext cx="34407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1.xml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3.xml"/><Relationship Id="rId7" Type="http://schemas.openxmlformats.org/officeDocument/2006/relationships/slide" Target="/ppt/slides/slide4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1.xml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3.xml"/><Relationship Id="rId7" Type="http://schemas.openxmlformats.org/officeDocument/2006/relationships/slide" Target="/ppt/slides/slide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linkedin.com/in/ivankatkov/?locale=en_US" TargetMode="External"/><Relationship Id="rId4" Type="http://schemas.openxmlformats.org/officeDocument/2006/relationships/hyperlink" Target="https://t.me/Katkov_I_M" TargetMode="External"/><Relationship Id="rId9" Type="http://schemas.openxmlformats.org/officeDocument/2006/relationships/slide" Target="/ppt/slides/slide3.xml"/><Relationship Id="rId5" Type="http://schemas.openxmlformats.org/officeDocument/2006/relationships/hyperlink" Target="https://twitter.com/_Katkov_Ivan_" TargetMode="External"/><Relationship Id="rId6" Type="http://schemas.openxmlformats.org/officeDocument/2006/relationships/slide" Target="/ppt/slides/slide11.xml"/><Relationship Id="rId7" Type="http://schemas.openxmlformats.org/officeDocument/2006/relationships/slide" Target="/ppt/slides/slide1.xml"/><Relationship Id="rId8" Type="http://schemas.openxmlformats.org/officeDocument/2006/relationships/slide" Target="/ppt/slides/slide2.xml"/><Relationship Id="rId10" Type="http://schemas.openxmlformats.org/officeDocument/2006/relationships/slide" Target="/ppt/slides/slide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slide" Target="/ppt/slides/slide11.xml"/><Relationship Id="rId5" Type="http://schemas.openxmlformats.org/officeDocument/2006/relationships/slide" Target="/ppt/slides/slide1.xml"/><Relationship Id="rId6" Type="http://schemas.openxmlformats.org/officeDocument/2006/relationships/slide" Target="/ppt/slides/slide2.xml"/><Relationship Id="rId7" Type="http://schemas.openxmlformats.org/officeDocument/2006/relationships/slide" Target="/ppt/slides/slide3.xml"/><Relationship Id="rId8" Type="http://schemas.openxmlformats.org/officeDocument/2006/relationships/slide" Target="/ppt/slides/slide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github.com/Pseudolukian/DPDG" TargetMode="External"/><Relationship Id="rId9" Type="http://schemas.openxmlformats.org/officeDocument/2006/relationships/slide" Target="/ppt/slides/slide1.xml"/><Relationship Id="rId5" Type="http://schemas.openxmlformats.org/officeDocument/2006/relationships/hyperlink" Target="https://github.com/Pseudolukian/ict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github.com/Pseudolukian/seawolves" TargetMode="External"/><Relationship Id="rId8" Type="http://schemas.openxmlformats.org/officeDocument/2006/relationships/slide" Target="/ppt/slides/slide11.xml"/><Relationship Id="rId11" Type="http://schemas.openxmlformats.org/officeDocument/2006/relationships/slide" Target="/ppt/slides/slide3.xml"/><Relationship Id="rId10" Type="http://schemas.openxmlformats.org/officeDocument/2006/relationships/slide" Target="/ppt/slides/slide2.xml"/><Relationship Id="rId12" Type="http://schemas.openxmlformats.org/officeDocument/2006/relationships/slide" Target="/ppt/slides/slide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slide" Target="/ppt/slides/slide4.xml"/><Relationship Id="rId5" Type="http://schemas.openxmlformats.org/officeDocument/2006/relationships/slide" Target="/ppt/slides/slide11.xml"/><Relationship Id="rId6" Type="http://schemas.openxmlformats.org/officeDocument/2006/relationships/slide" Target="/ppt/slides/slide1.xml"/><Relationship Id="rId7" Type="http://schemas.openxmlformats.org/officeDocument/2006/relationships/slide" Target="/ppt/slides/slide2.xml"/><Relationship Id="rId8" Type="http://schemas.openxmlformats.org/officeDocument/2006/relationships/slide" Target="/ppt/slides/slide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slide" Target="/ppt/slides/slide11.xml"/><Relationship Id="rId5" Type="http://schemas.openxmlformats.org/officeDocument/2006/relationships/slide" Target="/ppt/slides/slide1.xml"/><Relationship Id="rId6" Type="http://schemas.openxmlformats.org/officeDocument/2006/relationships/slide" Target="/ppt/slides/slide2.xml"/><Relationship Id="rId7" Type="http://schemas.openxmlformats.org/officeDocument/2006/relationships/slide" Target="/ppt/slides/slide3.xml"/><Relationship Id="rId8" Type="http://schemas.openxmlformats.org/officeDocument/2006/relationships/slide" Target="/ppt/slides/slide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slide" Target="/ppt/slides/slide11.xml"/><Relationship Id="rId5" Type="http://schemas.openxmlformats.org/officeDocument/2006/relationships/slide" Target="/ppt/slides/slide1.xml"/><Relationship Id="rId6" Type="http://schemas.openxmlformats.org/officeDocument/2006/relationships/slide" Target="/ppt/slides/slide2.xml"/><Relationship Id="rId7" Type="http://schemas.openxmlformats.org/officeDocument/2006/relationships/slide" Target="/ppt/slides/slide3.xml"/><Relationship Id="rId8" Type="http://schemas.openxmlformats.org/officeDocument/2006/relationships/slide" Target="/ppt/slides/slide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slide" Target="/ppt/slides/slide11.xml"/><Relationship Id="rId5" Type="http://schemas.openxmlformats.org/officeDocument/2006/relationships/slide" Target="/ppt/slides/slide1.xml"/><Relationship Id="rId6" Type="http://schemas.openxmlformats.org/officeDocument/2006/relationships/slide" Target="/ppt/slides/slide2.xml"/><Relationship Id="rId7" Type="http://schemas.openxmlformats.org/officeDocument/2006/relationships/slide" Target="/ppt/slides/slide3.xml"/><Relationship Id="rId8" Type="http://schemas.openxmlformats.org/officeDocument/2006/relationships/slide" Target="/ppt/slides/slide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slide" Target="/ppt/slides/slide11.xml"/><Relationship Id="rId5" Type="http://schemas.openxmlformats.org/officeDocument/2006/relationships/slide" Target="/ppt/slides/slide1.xml"/><Relationship Id="rId6" Type="http://schemas.openxmlformats.org/officeDocument/2006/relationships/slide" Target="/ppt/slides/slide2.xml"/><Relationship Id="rId7" Type="http://schemas.openxmlformats.org/officeDocument/2006/relationships/slide" Target="/ppt/slides/slide3.xml"/><Relationship Id="rId8" Type="http://schemas.openxmlformats.org/officeDocument/2006/relationships/slide" Target="/ppt/slides/slide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slide" Target="/ppt/slides/slide11.xml"/><Relationship Id="rId5" Type="http://schemas.openxmlformats.org/officeDocument/2006/relationships/slide" Target="/ppt/slides/slide1.xml"/><Relationship Id="rId6" Type="http://schemas.openxmlformats.org/officeDocument/2006/relationships/slide" Target="/ppt/slides/slide2.xml"/><Relationship Id="rId7" Type="http://schemas.openxmlformats.org/officeDocument/2006/relationships/slide" Target="/ppt/slides/slide3.xml"/><Relationship Id="rId8" Type="http://schemas.openxmlformats.org/officeDocument/2006/relationships/slide" Target="/ppt/slides/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8"/>
          <p:cNvCxnSpPr/>
          <p:nvPr/>
        </p:nvCxnSpPr>
        <p:spPr>
          <a:xfrm flipH="1">
            <a:off x="720000" y="2575025"/>
            <a:ext cx="9300" cy="12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8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8"/>
          <p:cNvSpPr txBox="1"/>
          <p:nvPr>
            <p:ph type="ctrTitle"/>
          </p:nvPr>
        </p:nvSpPr>
        <p:spPr>
          <a:xfrm>
            <a:off x="720000" y="850150"/>
            <a:ext cx="77040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highlight>
                  <a:schemeClr val="accent2"/>
                </a:highlight>
              </a:rPr>
              <a:t>H</a:t>
            </a:r>
            <a:r>
              <a:rPr b="1" lang="en" sz="3600"/>
              <a:t>ello! 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Thank you for coming to read my presentation</a:t>
            </a:r>
            <a:endParaRPr b="1" sz="1800"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137" name="Google Shape;137;p28"/>
          <p:cNvSpPr txBox="1"/>
          <p:nvPr>
            <p:ph idx="1" type="subTitle"/>
          </p:nvPr>
        </p:nvSpPr>
        <p:spPr>
          <a:xfrm>
            <a:off x="951425" y="2575025"/>
            <a:ext cx="50361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will help you get to know me better. You will learn about my skills, experience, and interests. Even if I don't fit your requirements as a candidate, we can still communicate just for the sake of it :)</a:t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7437425" y="193600"/>
            <a:ext cx="1042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3"/>
              </a:rPr>
              <a:t>CONTACT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9" name="Google Shape;139;p28"/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8">
            <a:hlinkClick action="ppaction://hlinkshowjump?jump=nextslide"/>
          </p:cNvPr>
          <p:cNvSpPr/>
          <p:nvPr/>
        </p:nvSpPr>
        <p:spPr>
          <a:xfrm>
            <a:off x="8064525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42" name="Google Shape;142;p28">
            <a:hlinkClick action="ppaction://hlinkshowjump?jump=nextslide"/>
          </p:cNvPr>
          <p:cNvSpPr/>
          <p:nvPr/>
        </p:nvSpPr>
        <p:spPr>
          <a:xfrm flipH="1">
            <a:off x="7630000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43" name="Google Shape;143;p28"/>
          <p:cNvSpPr txBox="1"/>
          <p:nvPr/>
        </p:nvSpPr>
        <p:spPr>
          <a:xfrm>
            <a:off x="2066100" y="193600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4"/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5"/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6"/>
              </a:rPr>
              <a:t>HOBBIE</a:t>
            </a: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7"/>
              </a:rPr>
              <a:t>EXPERIENCE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44" name="Google Shape;144;p28"/>
          <p:cNvGrpSpPr/>
          <p:nvPr/>
        </p:nvGrpSpPr>
        <p:grpSpPr>
          <a:xfrm>
            <a:off x="7101939" y="1442690"/>
            <a:ext cx="1379611" cy="2752902"/>
            <a:chOff x="3266225" y="942200"/>
            <a:chExt cx="942100" cy="1756125"/>
          </a:xfrm>
        </p:grpSpPr>
        <p:sp>
          <p:nvSpPr>
            <p:cNvPr id="145" name="Google Shape;145;p28"/>
            <p:cNvSpPr/>
            <p:nvPr/>
          </p:nvSpPr>
          <p:spPr>
            <a:xfrm>
              <a:off x="3743775" y="1081850"/>
              <a:ext cx="7275" cy="680900"/>
            </a:xfrm>
            <a:custGeom>
              <a:rect b="b" l="l" r="r" t="t"/>
              <a:pathLst>
                <a:path extrusionOk="0" h="27236" w="291">
                  <a:moveTo>
                    <a:pt x="1" y="1"/>
                  </a:moveTo>
                  <a:lnTo>
                    <a:pt x="1" y="27235"/>
                  </a:lnTo>
                  <a:cubicBezTo>
                    <a:pt x="59" y="27207"/>
                    <a:pt x="145" y="27207"/>
                    <a:pt x="232" y="27178"/>
                  </a:cubicBezTo>
                  <a:lnTo>
                    <a:pt x="290" y="27178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3743775" y="1886450"/>
              <a:ext cx="7275" cy="398700"/>
            </a:xfrm>
            <a:custGeom>
              <a:rect b="b" l="l" r="r" t="t"/>
              <a:pathLst>
                <a:path extrusionOk="0" h="15948" w="291">
                  <a:moveTo>
                    <a:pt x="1" y="1"/>
                  </a:moveTo>
                  <a:lnTo>
                    <a:pt x="1" y="15948"/>
                  </a:lnTo>
                  <a:lnTo>
                    <a:pt x="290" y="15948"/>
                  </a:lnTo>
                  <a:lnTo>
                    <a:pt x="290" y="30"/>
                  </a:lnTo>
                  <a:lnTo>
                    <a:pt x="261" y="30"/>
                  </a:lnTo>
                  <a:cubicBezTo>
                    <a:pt x="236" y="38"/>
                    <a:pt x="210" y="42"/>
                    <a:pt x="185" y="42"/>
                  </a:cubicBezTo>
                  <a:cubicBezTo>
                    <a:pt x="124" y="42"/>
                    <a:pt x="62" y="21"/>
                    <a:pt x="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718450" y="957400"/>
              <a:ext cx="18125" cy="326350"/>
            </a:xfrm>
            <a:custGeom>
              <a:rect b="b" l="l" r="r" t="t"/>
              <a:pathLst>
                <a:path extrusionOk="0" h="13054" w="725">
                  <a:moveTo>
                    <a:pt x="406" y="695"/>
                  </a:moveTo>
                  <a:lnTo>
                    <a:pt x="406" y="12330"/>
                  </a:lnTo>
                  <a:lnTo>
                    <a:pt x="290" y="12214"/>
                  </a:lnTo>
                  <a:lnTo>
                    <a:pt x="290" y="840"/>
                  </a:lnTo>
                  <a:lnTo>
                    <a:pt x="406" y="695"/>
                  </a:lnTo>
                  <a:close/>
                  <a:moveTo>
                    <a:pt x="724" y="0"/>
                  </a:moveTo>
                  <a:lnTo>
                    <a:pt x="1" y="724"/>
                  </a:lnTo>
                  <a:lnTo>
                    <a:pt x="1" y="12330"/>
                  </a:lnTo>
                  <a:lnTo>
                    <a:pt x="724" y="13053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3654775" y="1003700"/>
              <a:ext cx="15950" cy="233025"/>
            </a:xfrm>
            <a:custGeom>
              <a:rect b="b" l="l" r="r" t="t"/>
              <a:pathLst>
                <a:path extrusionOk="0" h="9321" w="638">
                  <a:moveTo>
                    <a:pt x="348" y="724"/>
                  </a:moveTo>
                  <a:lnTo>
                    <a:pt x="348" y="8597"/>
                  </a:lnTo>
                  <a:lnTo>
                    <a:pt x="290" y="8568"/>
                  </a:lnTo>
                  <a:lnTo>
                    <a:pt x="290" y="782"/>
                  </a:lnTo>
                  <a:lnTo>
                    <a:pt x="348" y="724"/>
                  </a:lnTo>
                  <a:close/>
                  <a:moveTo>
                    <a:pt x="638" y="1"/>
                  </a:moveTo>
                  <a:lnTo>
                    <a:pt x="1" y="666"/>
                  </a:lnTo>
                  <a:lnTo>
                    <a:pt x="1" y="8683"/>
                  </a:lnTo>
                  <a:lnTo>
                    <a:pt x="638" y="9320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3696750" y="972600"/>
              <a:ext cx="18125" cy="295225"/>
            </a:xfrm>
            <a:custGeom>
              <a:rect b="b" l="l" r="r" t="t"/>
              <a:pathLst>
                <a:path extrusionOk="0" h="11809" w="725">
                  <a:moveTo>
                    <a:pt x="435" y="724"/>
                  </a:moveTo>
                  <a:lnTo>
                    <a:pt x="435" y="11114"/>
                  </a:lnTo>
                  <a:lnTo>
                    <a:pt x="290" y="10969"/>
                  </a:lnTo>
                  <a:lnTo>
                    <a:pt x="290" y="840"/>
                  </a:lnTo>
                  <a:lnTo>
                    <a:pt x="435" y="724"/>
                  </a:lnTo>
                  <a:close/>
                  <a:moveTo>
                    <a:pt x="724" y="0"/>
                  </a:moveTo>
                  <a:lnTo>
                    <a:pt x="0" y="724"/>
                  </a:lnTo>
                  <a:lnTo>
                    <a:pt x="0" y="11085"/>
                  </a:lnTo>
                  <a:lnTo>
                    <a:pt x="724" y="11809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675050" y="988500"/>
              <a:ext cx="18100" cy="264125"/>
            </a:xfrm>
            <a:custGeom>
              <a:rect b="b" l="l" r="r" t="t"/>
              <a:pathLst>
                <a:path extrusionOk="0" h="10565" w="724">
                  <a:moveTo>
                    <a:pt x="434" y="696"/>
                  </a:moveTo>
                  <a:lnTo>
                    <a:pt x="434" y="9841"/>
                  </a:lnTo>
                  <a:lnTo>
                    <a:pt x="319" y="9726"/>
                  </a:lnTo>
                  <a:lnTo>
                    <a:pt x="319" y="840"/>
                  </a:lnTo>
                  <a:lnTo>
                    <a:pt x="434" y="696"/>
                  </a:lnTo>
                  <a:close/>
                  <a:moveTo>
                    <a:pt x="724" y="1"/>
                  </a:moveTo>
                  <a:lnTo>
                    <a:pt x="0" y="724"/>
                  </a:lnTo>
                  <a:lnTo>
                    <a:pt x="0" y="9841"/>
                  </a:lnTo>
                  <a:lnTo>
                    <a:pt x="724" y="10565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3758975" y="957400"/>
              <a:ext cx="18125" cy="326350"/>
            </a:xfrm>
            <a:custGeom>
              <a:rect b="b" l="l" r="r" t="t"/>
              <a:pathLst>
                <a:path extrusionOk="0" h="13054" w="725">
                  <a:moveTo>
                    <a:pt x="319" y="695"/>
                  </a:moveTo>
                  <a:lnTo>
                    <a:pt x="435" y="840"/>
                  </a:lnTo>
                  <a:lnTo>
                    <a:pt x="435" y="12214"/>
                  </a:lnTo>
                  <a:lnTo>
                    <a:pt x="319" y="12330"/>
                  </a:lnTo>
                  <a:lnTo>
                    <a:pt x="319" y="695"/>
                  </a:lnTo>
                  <a:close/>
                  <a:moveTo>
                    <a:pt x="1" y="0"/>
                  </a:moveTo>
                  <a:lnTo>
                    <a:pt x="1" y="13053"/>
                  </a:lnTo>
                  <a:lnTo>
                    <a:pt x="724" y="12330"/>
                  </a:lnTo>
                  <a:lnTo>
                    <a:pt x="724" y="7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3824825" y="1003700"/>
              <a:ext cx="15950" cy="233025"/>
            </a:xfrm>
            <a:custGeom>
              <a:rect b="b" l="l" r="r" t="t"/>
              <a:pathLst>
                <a:path extrusionOk="0" h="9321" w="638">
                  <a:moveTo>
                    <a:pt x="290" y="724"/>
                  </a:moveTo>
                  <a:lnTo>
                    <a:pt x="348" y="782"/>
                  </a:lnTo>
                  <a:lnTo>
                    <a:pt x="348" y="8568"/>
                  </a:lnTo>
                  <a:lnTo>
                    <a:pt x="290" y="8597"/>
                  </a:lnTo>
                  <a:lnTo>
                    <a:pt x="290" y="724"/>
                  </a:lnTo>
                  <a:close/>
                  <a:moveTo>
                    <a:pt x="0" y="1"/>
                  </a:moveTo>
                  <a:lnTo>
                    <a:pt x="0" y="9320"/>
                  </a:lnTo>
                  <a:lnTo>
                    <a:pt x="637" y="8683"/>
                  </a:lnTo>
                  <a:lnTo>
                    <a:pt x="637" y="6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780675" y="972600"/>
              <a:ext cx="18125" cy="295225"/>
            </a:xfrm>
            <a:custGeom>
              <a:rect b="b" l="l" r="r" t="t"/>
              <a:pathLst>
                <a:path extrusionOk="0" h="11809" w="725">
                  <a:moveTo>
                    <a:pt x="290" y="724"/>
                  </a:moveTo>
                  <a:lnTo>
                    <a:pt x="435" y="840"/>
                  </a:lnTo>
                  <a:lnTo>
                    <a:pt x="435" y="10969"/>
                  </a:lnTo>
                  <a:lnTo>
                    <a:pt x="290" y="11114"/>
                  </a:lnTo>
                  <a:lnTo>
                    <a:pt x="290" y="724"/>
                  </a:lnTo>
                  <a:close/>
                  <a:moveTo>
                    <a:pt x="1" y="0"/>
                  </a:moveTo>
                  <a:lnTo>
                    <a:pt x="1" y="11809"/>
                  </a:lnTo>
                  <a:lnTo>
                    <a:pt x="724" y="11085"/>
                  </a:lnTo>
                  <a:lnTo>
                    <a:pt x="724" y="7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3802400" y="988500"/>
              <a:ext cx="18100" cy="264125"/>
            </a:xfrm>
            <a:custGeom>
              <a:rect b="b" l="l" r="r" t="t"/>
              <a:pathLst>
                <a:path extrusionOk="0" h="10565" w="724">
                  <a:moveTo>
                    <a:pt x="290" y="696"/>
                  </a:moveTo>
                  <a:lnTo>
                    <a:pt x="405" y="840"/>
                  </a:lnTo>
                  <a:lnTo>
                    <a:pt x="405" y="9726"/>
                  </a:lnTo>
                  <a:lnTo>
                    <a:pt x="290" y="9841"/>
                  </a:lnTo>
                  <a:lnTo>
                    <a:pt x="290" y="696"/>
                  </a:lnTo>
                  <a:close/>
                  <a:moveTo>
                    <a:pt x="0" y="1"/>
                  </a:moveTo>
                  <a:lnTo>
                    <a:pt x="0" y="10565"/>
                  </a:lnTo>
                  <a:lnTo>
                    <a:pt x="724" y="9841"/>
                  </a:lnTo>
                  <a:lnTo>
                    <a:pt x="724" y="7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3586775" y="2280075"/>
              <a:ext cx="321275" cy="418250"/>
            </a:xfrm>
            <a:custGeom>
              <a:rect b="b" l="l" r="r" t="t"/>
              <a:pathLst>
                <a:path extrusionOk="0" h="16730" w="12851">
                  <a:moveTo>
                    <a:pt x="12474" y="6483"/>
                  </a:moveTo>
                  <a:lnTo>
                    <a:pt x="6425" y="16179"/>
                  </a:lnTo>
                  <a:lnTo>
                    <a:pt x="376" y="6483"/>
                  </a:lnTo>
                  <a:close/>
                  <a:moveTo>
                    <a:pt x="6425" y="0"/>
                  </a:moveTo>
                  <a:lnTo>
                    <a:pt x="0" y="6426"/>
                  </a:lnTo>
                  <a:lnTo>
                    <a:pt x="6425" y="16729"/>
                  </a:lnTo>
                  <a:lnTo>
                    <a:pt x="12851" y="6426"/>
                  </a:lnTo>
                  <a:lnTo>
                    <a:pt x="64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3676500" y="1754775"/>
              <a:ext cx="141825" cy="141825"/>
            </a:xfrm>
            <a:custGeom>
              <a:rect b="b" l="l" r="r" t="t"/>
              <a:pathLst>
                <a:path extrusionOk="0" h="5673" w="5673">
                  <a:moveTo>
                    <a:pt x="2836" y="405"/>
                  </a:moveTo>
                  <a:lnTo>
                    <a:pt x="5268" y="2836"/>
                  </a:lnTo>
                  <a:lnTo>
                    <a:pt x="2836" y="5268"/>
                  </a:lnTo>
                  <a:lnTo>
                    <a:pt x="405" y="2836"/>
                  </a:lnTo>
                  <a:lnTo>
                    <a:pt x="2836" y="405"/>
                  </a:lnTo>
                  <a:close/>
                  <a:moveTo>
                    <a:pt x="2836" y="0"/>
                  </a:moveTo>
                  <a:lnTo>
                    <a:pt x="0" y="2836"/>
                  </a:lnTo>
                  <a:lnTo>
                    <a:pt x="2836" y="5673"/>
                  </a:lnTo>
                  <a:lnTo>
                    <a:pt x="5673" y="2836"/>
                  </a:lnTo>
                  <a:lnTo>
                    <a:pt x="2836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3799500" y="2441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400">
              <a:solidFill>
                <a:srgbClr val="3F3F3F"/>
              </a:solidFill>
              <a:prstDash val="solid"/>
              <a:miter lim="289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747400" y="2285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400">
              <a:solidFill>
                <a:srgbClr val="3F3F3F"/>
              </a:solidFill>
              <a:prstDash val="solid"/>
              <a:miter lim="289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4067950" y="963175"/>
              <a:ext cx="6525" cy="581050"/>
            </a:xfrm>
            <a:custGeom>
              <a:rect b="b" l="l" r="r" t="t"/>
              <a:pathLst>
                <a:path extrusionOk="0" h="23242" w="261">
                  <a:moveTo>
                    <a:pt x="0" y="1"/>
                  </a:moveTo>
                  <a:lnTo>
                    <a:pt x="0" y="23242"/>
                  </a:lnTo>
                  <a:cubicBezTo>
                    <a:pt x="58" y="23242"/>
                    <a:pt x="145" y="23213"/>
                    <a:pt x="203" y="23213"/>
                  </a:cubicBezTo>
                  <a:lnTo>
                    <a:pt x="261" y="23213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4067950" y="1649850"/>
              <a:ext cx="6525" cy="340100"/>
            </a:xfrm>
            <a:custGeom>
              <a:rect b="b" l="l" r="r" t="t"/>
              <a:pathLst>
                <a:path extrusionOk="0" h="13604" w="261">
                  <a:moveTo>
                    <a:pt x="0" y="0"/>
                  </a:moveTo>
                  <a:lnTo>
                    <a:pt x="0" y="13603"/>
                  </a:lnTo>
                  <a:lnTo>
                    <a:pt x="261" y="13603"/>
                  </a:lnTo>
                  <a:lnTo>
                    <a:pt x="261" y="29"/>
                  </a:lnTo>
                  <a:lnTo>
                    <a:pt x="232" y="29"/>
                  </a:lnTo>
                  <a:cubicBezTo>
                    <a:pt x="145" y="29"/>
                    <a:pt x="87" y="29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4046225" y="953050"/>
              <a:ext cx="15225" cy="182375"/>
            </a:xfrm>
            <a:custGeom>
              <a:rect b="b" l="l" r="r" t="t"/>
              <a:pathLst>
                <a:path extrusionOk="0" h="7295" w="609">
                  <a:moveTo>
                    <a:pt x="1" y="1"/>
                  </a:moveTo>
                  <a:lnTo>
                    <a:pt x="1" y="6686"/>
                  </a:lnTo>
                  <a:lnTo>
                    <a:pt x="609" y="7294"/>
                  </a:lnTo>
                  <a:lnTo>
                    <a:pt x="609" y="1"/>
                  </a:lnTo>
                  <a:lnTo>
                    <a:pt x="377" y="1"/>
                  </a:lnTo>
                  <a:lnTo>
                    <a:pt x="377" y="6686"/>
                  </a:lnTo>
                  <a:lnTo>
                    <a:pt x="261" y="657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3991975" y="953050"/>
              <a:ext cx="13750" cy="142575"/>
            </a:xfrm>
            <a:custGeom>
              <a:rect b="b" l="l" r="r" t="t"/>
              <a:pathLst>
                <a:path extrusionOk="0" h="5703" w="550">
                  <a:moveTo>
                    <a:pt x="0" y="1"/>
                  </a:moveTo>
                  <a:lnTo>
                    <a:pt x="0" y="5153"/>
                  </a:lnTo>
                  <a:lnTo>
                    <a:pt x="550" y="5702"/>
                  </a:lnTo>
                  <a:lnTo>
                    <a:pt x="550" y="1"/>
                  </a:lnTo>
                  <a:lnTo>
                    <a:pt x="318" y="1"/>
                  </a:lnTo>
                  <a:lnTo>
                    <a:pt x="318" y="5095"/>
                  </a:lnTo>
                  <a:lnTo>
                    <a:pt x="261" y="5066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4028150" y="953050"/>
              <a:ext cx="15200" cy="169350"/>
            </a:xfrm>
            <a:custGeom>
              <a:rect b="b" l="l" r="r" t="t"/>
              <a:pathLst>
                <a:path extrusionOk="0" h="6774" w="608">
                  <a:moveTo>
                    <a:pt x="0" y="1"/>
                  </a:moveTo>
                  <a:lnTo>
                    <a:pt x="0" y="6166"/>
                  </a:lnTo>
                  <a:lnTo>
                    <a:pt x="608" y="6773"/>
                  </a:lnTo>
                  <a:lnTo>
                    <a:pt x="608" y="1"/>
                  </a:lnTo>
                  <a:lnTo>
                    <a:pt x="348" y="1"/>
                  </a:lnTo>
                  <a:lnTo>
                    <a:pt x="348" y="6166"/>
                  </a:lnTo>
                  <a:lnTo>
                    <a:pt x="261" y="6050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4010050" y="953050"/>
              <a:ext cx="15225" cy="155600"/>
            </a:xfrm>
            <a:custGeom>
              <a:rect b="b" l="l" r="r" t="t"/>
              <a:pathLst>
                <a:path extrusionOk="0" h="6224" w="609">
                  <a:moveTo>
                    <a:pt x="1" y="1"/>
                  </a:moveTo>
                  <a:lnTo>
                    <a:pt x="1" y="5616"/>
                  </a:lnTo>
                  <a:lnTo>
                    <a:pt x="608" y="6223"/>
                  </a:lnTo>
                  <a:lnTo>
                    <a:pt x="608" y="1"/>
                  </a:lnTo>
                  <a:lnTo>
                    <a:pt x="348" y="1"/>
                  </a:lnTo>
                  <a:lnTo>
                    <a:pt x="348" y="5616"/>
                  </a:lnTo>
                  <a:lnTo>
                    <a:pt x="232" y="5529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4081675" y="953050"/>
              <a:ext cx="15225" cy="182375"/>
            </a:xfrm>
            <a:custGeom>
              <a:rect b="b" l="l" r="r" t="t"/>
              <a:pathLst>
                <a:path extrusionOk="0" h="7295" w="609">
                  <a:moveTo>
                    <a:pt x="1" y="1"/>
                  </a:moveTo>
                  <a:lnTo>
                    <a:pt x="1" y="7294"/>
                  </a:lnTo>
                  <a:lnTo>
                    <a:pt x="609" y="6686"/>
                  </a:lnTo>
                  <a:lnTo>
                    <a:pt x="609" y="1"/>
                  </a:lnTo>
                  <a:lnTo>
                    <a:pt x="348" y="1"/>
                  </a:lnTo>
                  <a:lnTo>
                    <a:pt x="348" y="6571"/>
                  </a:lnTo>
                  <a:lnTo>
                    <a:pt x="232" y="6686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4137400" y="953050"/>
              <a:ext cx="13775" cy="142575"/>
            </a:xfrm>
            <a:custGeom>
              <a:rect b="b" l="l" r="r" t="t"/>
              <a:pathLst>
                <a:path extrusionOk="0" h="5703" w="551">
                  <a:moveTo>
                    <a:pt x="1" y="1"/>
                  </a:moveTo>
                  <a:lnTo>
                    <a:pt x="1" y="5702"/>
                  </a:lnTo>
                  <a:lnTo>
                    <a:pt x="550" y="5153"/>
                  </a:lnTo>
                  <a:lnTo>
                    <a:pt x="550" y="1"/>
                  </a:lnTo>
                  <a:lnTo>
                    <a:pt x="290" y="1"/>
                  </a:lnTo>
                  <a:lnTo>
                    <a:pt x="290" y="5066"/>
                  </a:lnTo>
                  <a:lnTo>
                    <a:pt x="232" y="509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4099775" y="953050"/>
              <a:ext cx="15225" cy="169350"/>
            </a:xfrm>
            <a:custGeom>
              <a:rect b="b" l="l" r="r" t="t"/>
              <a:pathLst>
                <a:path extrusionOk="0" h="6774" w="609">
                  <a:moveTo>
                    <a:pt x="1" y="1"/>
                  </a:moveTo>
                  <a:lnTo>
                    <a:pt x="1" y="6773"/>
                  </a:lnTo>
                  <a:lnTo>
                    <a:pt x="608" y="6166"/>
                  </a:lnTo>
                  <a:lnTo>
                    <a:pt x="608" y="1"/>
                  </a:lnTo>
                  <a:lnTo>
                    <a:pt x="348" y="1"/>
                  </a:lnTo>
                  <a:lnTo>
                    <a:pt x="348" y="6050"/>
                  </a:lnTo>
                  <a:lnTo>
                    <a:pt x="261" y="6166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4117875" y="953050"/>
              <a:ext cx="15200" cy="155600"/>
            </a:xfrm>
            <a:custGeom>
              <a:rect b="b" l="l" r="r" t="t"/>
              <a:pathLst>
                <a:path extrusionOk="0" h="6224" w="608">
                  <a:moveTo>
                    <a:pt x="0" y="1"/>
                  </a:moveTo>
                  <a:lnTo>
                    <a:pt x="0" y="6223"/>
                  </a:lnTo>
                  <a:lnTo>
                    <a:pt x="608" y="5616"/>
                  </a:lnTo>
                  <a:lnTo>
                    <a:pt x="608" y="1"/>
                  </a:lnTo>
                  <a:lnTo>
                    <a:pt x="376" y="1"/>
                  </a:lnTo>
                  <a:lnTo>
                    <a:pt x="376" y="5529"/>
                  </a:lnTo>
                  <a:lnTo>
                    <a:pt x="261" y="5616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3934075" y="1984850"/>
              <a:ext cx="274250" cy="348075"/>
            </a:xfrm>
            <a:custGeom>
              <a:rect b="b" l="l" r="r" t="t"/>
              <a:pathLst>
                <a:path extrusionOk="0" h="13923" w="10970">
                  <a:moveTo>
                    <a:pt x="5500" y="1"/>
                  </a:moveTo>
                  <a:lnTo>
                    <a:pt x="348" y="5124"/>
                  </a:lnTo>
                  <a:lnTo>
                    <a:pt x="10623" y="5124"/>
                  </a:lnTo>
                  <a:lnTo>
                    <a:pt x="5500" y="1"/>
                  </a:lnTo>
                  <a:close/>
                  <a:moveTo>
                    <a:pt x="1" y="5124"/>
                  </a:moveTo>
                  <a:lnTo>
                    <a:pt x="5500" y="13922"/>
                  </a:lnTo>
                  <a:lnTo>
                    <a:pt x="10970" y="5124"/>
                  </a:lnTo>
                  <a:lnTo>
                    <a:pt x="10623" y="5124"/>
                  </a:lnTo>
                  <a:lnTo>
                    <a:pt x="10652" y="5153"/>
                  </a:lnTo>
                  <a:lnTo>
                    <a:pt x="5500" y="13430"/>
                  </a:lnTo>
                  <a:lnTo>
                    <a:pt x="319" y="5153"/>
                  </a:lnTo>
                  <a:lnTo>
                    <a:pt x="348" y="51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4009325" y="1536975"/>
              <a:ext cx="121600" cy="121575"/>
            </a:xfrm>
            <a:custGeom>
              <a:rect b="b" l="l" r="r" t="t"/>
              <a:pathLst>
                <a:path extrusionOk="0" h="4863" w="4864">
                  <a:moveTo>
                    <a:pt x="2432" y="377"/>
                  </a:moveTo>
                  <a:lnTo>
                    <a:pt x="4487" y="2432"/>
                  </a:lnTo>
                  <a:lnTo>
                    <a:pt x="2432" y="4515"/>
                  </a:lnTo>
                  <a:lnTo>
                    <a:pt x="348" y="2432"/>
                  </a:lnTo>
                  <a:lnTo>
                    <a:pt x="2432" y="377"/>
                  </a:lnTo>
                  <a:close/>
                  <a:moveTo>
                    <a:pt x="2432" y="0"/>
                  </a:moveTo>
                  <a:lnTo>
                    <a:pt x="1" y="2432"/>
                  </a:lnTo>
                  <a:lnTo>
                    <a:pt x="2432" y="4863"/>
                  </a:lnTo>
                  <a:lnTo>
                    <a:pt x="4863" y="2432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4115700" y="2123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400">
              <a:solidFill>
                <a:srgbClr val="3F3F3F"/>
              </a:solidFill>
              <a:prstDash val="solid"/>
              <a:miter lim="289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4071550" y="1989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400">
              <a:solidFill>
                <a:srgbClr val="3F3F3F"/>
              </a:solidFill>
              <a:prstDash val="solid"/>
              <a:miter lim="289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3400100" y="952325"/>
              <a:ext cx="6525" cy="581050"/>
            </a:xfrm>
            <a:custGeom>
              <a:rect b="b" l="l" r="r" t="t"/>
              <a:pathLst>
                <a:path extrusionOk="0" h="23242" w="261">
                  <a:moveTo>
                    <a:pt x="0" y="1"/>
                  </a:moveTo>
                  <a:lnTo>
                    <a:pt x="0" y="23242"/>
                  </a:lnTo>
                  <a:cubicBezTo>
                    <a:pt x="58" y="23213"/>
                    <a:pt x="116" y="23213"/>
                    <a:pt x="203" y="23213"/>
                  </a:cubicBezTo>
                  <a:cubicBezTo>
                    <a:pt x="203" y="23198"/>
                    <a:pt x="210" y="23191"/>
                    <a:pt x="221" y="23191"/>
                  </a:cubicBezTo>
                  <a:cubicBezTo>
                    <a:pt x="232" y="23191"/>
                    <a:pt x="246" y="23198"/>
                    <a:pt x="261" y="23213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3400100" y="1639000"/>
              <a:ext cx="6525" cy="340100"/>
            </a:xfrm>
            <a:custGeom>
              <a:rect b="b" l="l" r="r" t="t"/>
              <a:pathLst>
                <a:path extrusionOk="0" h="13604" w="261">
                  <a:moveTo>
                    <a:pt x="0" y="0"/>
                  </a:moveTo>
                  <a:lnTo>
                    <a:pt x="0" y="13603"/>
                  </a:lnTo>
                  <a:lnTo>
                    <a:pt x="261" y="13603"/>
                  </a:lnTo>
                  <a:lnTo>
                    <a:pt x="261" y="29"/>
                  </a:lnTo>
                  <a:cubicBezTo>
                    <a:pt x="232" y="29"/>
                    <a:pt x="232" y="29"/>
                    <a:pt x="203" y="0"/>
                  </a:cubicBezTo>
                  <a:cubicBezTo>
                    <a:pt x="174" y="15"/>
                    <a:pt x="145" y="22"/>
                    <a:pt x="112" y="22"/>
                  </a:cubicBezTo>
                  <a:cubicBezTo>
                    <a:pt x="80" y="22"/>
                    <a:pt x="43" y="15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3378375" y="942200"/>
              <a:ext cx="15225" cy="182375"/>
            </a:xfrm>
            <a:custGeom>
              <a:rect b="b" l="l" r="r" t="t"/>
              <a:pathLst>
                <a:path extrusionOk="0" h="7295" w="609">
                  <a:moveTo>
                    <a:pt x="1" y="1"/>
                  </a:moveTo>
                  <a:lnTo>
                    <a:pt x="1" y="6686"/>
                  </a:lnTo>
                  <a:lnTo>
                    <a:pt x="609" y="7294"/>
                  </a:lnTo>
                  <a:lnTo>
                    <a:pt x="609" y="1"/>
                  </a:lnTo>
                  <a:lnTo>
                    <a:pt x="348" y="1"/>
                  </a:lnTo>
                  <a:lnTo>
                    <a:pt x="348" y="6686"/>
                  </a:lnTo>
                  <a:lnTo>
                    <a:pt x="261" y="657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3324125" y="942200"/>
              <a:ext cx="13750" cy="142575"/>
            </a:xfrm>
            <a:custGeom>
              <a:rect b="b" l="l" r="r" t="t"/>
              <a:pathLst>
                <a:path extrusionOk="0" h="5703" w="550">
                  <a:moveTo>
                    <a:pt x="0" y="1"/>
                  </a:moveTo>
                  <a:lnTo>
                    <a:pt x="0" y="5152"/>
                  </a:lnTo>
                  <a:lnTo>
                    <a:pt x="550" y="5702"/>
                  </a:lnTo>
                  <a:lnTo>
                    <a:pt x="550" y="1"/>
                  </a:lnTo>
                  <a:lnTo>
                    <a:pt x="289" y="1"/>
                  </a:lnTo>
                  <a:lnTo>
                    <a:pt x="289" y="5094"/>
                  </a:lnTo>
                  <a:lnTo>
                    <a:pt x="261" y="5037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3360300" y="942200"/>
              <a:ext cx="15200" cy="169350"/>
            </a:xfrm>
            <a:custGeom>
              <a:rect b="b" l="l" r="r" t="t"/>
              <a:pathLst>
                <a:path extrusionOk="0" h="6774" w="608">
                  <a:moveTo>
                    <a:pt x="0" y="1"/>
                  </a:moveTo>
                  <a:lnTo>
                    <a:pt x="0" y="6165"/>
                  </a:lnTo>
                  <a:lnTo>
                    <a:pt x="608" y="6773"/>
                  </a:lnTo>
                  <a:lnTo>
                    <a:pt x="608" y="1"/>
                  </a:lnTo>
                  <a:lnTo>
                    <a:pt x="348" y="1"/>
                  </a:lnTo>
                  <a:lnTo>
                    <a:pt x="348" y="6165"/>
                  </a:lnTo>
                  <a:lnTo>
                    <a:pt x="232" y="6050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3341475" y="942200"/>
              <a:ext cx="15950" cy="155600"/>
            </a:xfrm>
            <a:custGeom>
              <a:rect b="b" l="l" r="r" t="t"/>
              <a:pathLst>
                <a:path extrusionOk="0" h="6224" w="638">
                  <a:moveTo>
                    <a:pt x="1" y="1"/>
                  </a:moveTo>
                  <a:lnTo>
                    <a:pt x="1" y="5615"/>
                  </a:lnTo>
                  <a:lnTo>
                    <a:pt x="637" y="6223"/>
                  </a:lnTo>
                  <a:lnTo>
                    <a:pt x="637" y="1"/>
                  </a:lnTo>
                  <a:lnTo>
                    <a:pt x="377" y="1"/>
                  </a:lnTo>
                  <a:lnTo>
                    <a:pt x="377" y="5615"/>
                  </a:lnTo>
                  <a:lnTo>
                    <a:pt x="261" y="5529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3413125" y="942200"/>
              <a:ext cx="15925" cy="182375"/>
            </a:xfrm>
            <a:custGeom>
              <a:rect b="b" l="l" r="r" t="t"/>
              <a:pathLst>
                <a:path extrusionOk="0" h="7295" w="637">
                  <a:moveTo>
                    <a:pt x="0" y="1"/>
                  </a:moveTo>
                  <a:lnTo>
                    <a:pt x="0" y="7294"/>
                  </a:lnTo>
                  <a:lnTo>
                    <a:pt x="637" y="6686"/>
                  </a:lnTo>
                  <a:lnTo>
                    <a:pt x="637" y="1"/>
                  </a:lnTo>
                  <a:lnTo>
                    <a:pt x="376" y="1"/>
                  </a:lnTo>
                  <a:lnTo>
                    <a:pt x="376" y="6571"/>
                  </a:lnTo>
                  <a:lnTo>
                    <a:pt x="260" y="668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3468825" y="942200"/>
              <a:ext cx="13775" cy="142575"/>
            </a:xfrm>
            <a:custGeom>
              <a:rect b="b" l="l" r="r" t="t"/>
              <a:pathLst>
                <a:path extrusionOk="0" h="5703" w="551">
                  <a:moveTo>
                    <a:pt x="1" y="1"/>
                  </a:moveTo>
                  <a:lnTo>
                    <a:pt x="1" y="5702"/>
                  </a:lnTo>
                  <a:lnTo>
                    <a:pt x="550" y="5152"/>
                  </a:lnTo>
                  <a:lnTo>
                    <a:pt x="550" y="1"/>
                  </a:lnTo>
                  <a:lnTo>
                    <a:pt x="319" y="1"/>
                  </a:lnTo>
                  <a:lnTo>
                    <a:pt x="319" y="5037"/>
                  </a:lnTo>
                  <a:lnTo>
                    <a:pt x="261" y="5094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3431925" y="942200"/>
              <a:ext cx="15225" cy="169350"/>
            </a:xfrm>
            <a:custGeom>
              <a:rect b="b" l="l" r="r" t="t"/>
              <a:pathLst>
                <a:path extrusionOk="0" h="6774" w="609">
                  <a:moveTo>
                    <a:pt x="1" y="1"/>
                  </a:moveTo>
                  <a:lnTo>
                    <a:pt x="1" y="6773"/>
                  </a:lnTo>
                  <a:lnTo>
                    <a:pt x="608" y="6165"/>
                  </a:lnTo>
                  <a:lnTo>
                    <a:pt x="608" y="1"/>
                  </a:lnTo>
                  <a:lnTo>
                    <a:pt x="348" y="1"/>
                  </a:lnTo>
                  <a:lnTo>
                    <a:pt x="348" y="6050"/>
                  </a:lnTo>
                  <a:lnTo>
                    <a:pt x="232" y="616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3450025" y="942200"/>
              <a:ext cx="15200" cy="155600"/>
            </a:xfrm>
            <a:custGeom>
              <a:rect b="b" l="l" r="r" t="t"/>
              <a:pathLst>
                <a:path extrusionOk="0" h="6224" w="608">
                  <a:moveTo>
                    <a:pt x="0" y="1"/>
                  </a:moveTo>
                  <a:lnTo>
                    <a:pt x="0" y="6223"/>
                  </a:lnTo>
                  <a:lnTo>
                    <a:pt x="608" y="5615"/>
                  </a:lnTo>
                  <a:lnTo>
                    <a:pt x="608" y="1"/>
                  </a:lnTo>
                  <a:lnTo>
                    <a:pt x="347" y="1"/>
                  </a:lnTo>
                  <a:lnTo>
                    <a:pt x="347" y="5529"/>
                  </a:lnTo>
                  <a:lnTo>
                    <a:pt x="261" y="5615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3266225" y="1974725"/>
              <a:ext cx="274250" cy="356750"/>
            </a:xfrm>
            <a:custGeom>
              <a:rect b="b" l="l" r="r" t="t"/>
              <a:pathLst>
                <a:path extrusionOk="0" h="14270" w="10970">
                  <a:moveTo>
                    <a:pt x="10623" y="5529"/>
                  </a:moveTo>
                  <a:lnTo>
                    <a:pt x="5471" y="13806"/>
                  </a:lnTo>
                  <a:lnTo>
                    <a:pt x="319" y="5529"/>
                  </a:lnTo>
                  <a:close/>
                  <a:moveTo>
                    <a:pt x="5471" y="1"/>
                  </a:moveTo>
                  <a:lnTo>
                    <a:pt x="1" y="5471"/>
                  </a:lnTo>
                  <a:lnTo>
                    <a:pt x="5471" y="14269"/>
                  </a:lnTo>
                  <a:lnTo>
                    <a:pt x="10970" y="547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3342200" y="1524675"/>
              <a:ext cx="121575" cy="121575"/>
            </a:xfrm>
            <a:custGeom>
              <a:rect b="b" l="l" r="r" t="t"/>
              <a:pathLst>
                <a:path extrusionOk="0" h="4863" w="4863">
                  <a:moveTo>
                    <a:pt x="2432" y="377"/>
                  </a:moveTo>
                  <a:lnTo>
                    <a:pt x="4516" y="2432"/>
                  </a:lnTo>
                  <a:lnTo>
                    <a:pt x="2432" y="4515"/>
                  </a:lnTo>
                  <a:lnTo>
                    <a:pt x="377" y="2432"/>
                  </a:lnTo>
                  <a:lnTo>
                    <a:pt x="2432" y="377"/>
                  </a:lnTo>
                  <a:close/>
                  <a:moveTo>
                    <a:pt x="2432" y="0"/>
                  </a:moveTo>
                  <a:lnTo>
                    <a:pt x="1" y="2432"/>
                  </a:lnTo>
                  <a:lnTo>
                    <a:pt x="2432" y="4863"/>
                  </a:lnTo>
                  <a:lnTo>
                    <a:pt x="4863" y="2432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3447850" y="2112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400">
              <a:solidFill>
                <a:srgbClr val="3F3F3F"/>
              </a:solidFill>
              <a:prstDash val="solid"/>
              <a:miter lim="289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3402975" y="1979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400">
              <a:solidFill>
                <a:srgbClr val="3F3F3F"/>
              </a:solidFill>
              <a:prstDash val="solid"/>
              <a:miter lim="289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282875" y="1581100"/>
              <a:ext cx="910275" cy="464550"/>
            </a:xfrm>
            <a:custGeom>
              <a:rect b="b" l="l" r="r" t="t"/>
              <a:pathLst>
                <a:path extrusionOk="0" h="18582" w="36411">
                  <a:moveTo>
                    <a:pt x="869" y="377"/>
                  </a:moveTo>
                  <a:lnTo>
                    <a:pt x="35600" y="1072"/>
                  </a:lnTo>
                  <a:lnTo>
                    <a:pt x="18581" y="18090"/>
                  </a:lnTo>
                  <a:lnTo>
                    <a:pt x="869" y="377"/>
                  </a:lnTo>
                  <a:close/>
                  <a:moveTo>
                    <a:pt x="0" y="1"/>
                  </a:moveTo>
                  <a:lnTo>
                    <a:pt x="18581" y="18582"/>
                  </a:lnTo>
                  <a:lnTo>
                    <a:pt x="36410" y="7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4041175" y="21462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/>
          <p:nvPr/>
        </p:nvSpPr>
        <p:spPr>
          <a:xfrm rot="10800000">
            <a:off x="4196250" y="4064450"/>
            <a:ext cx="3067200" cy="4485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7"/>
          <p:cNvSpPr txBox="1"/>
          <p:nvPr>
            <p:ph type="title"/>
          </p:nvPr>
        </p:nvSpPr>
        <p:spPr>
          <a:xfrm>
            <a:off x="4382100" y="4064450"/>
            <a:ext cx="2695500" cy="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credo</a:t>
            </a:r>
            <a:endParaRPr/>
          </a:p>
        </p:txBody>
      </p:sp>
      <p:sp>
        <p:nvSpPr>
          <p:cNvPr id="541" name="Google Shape;541;p37"/>
          <p:cNvSpPr txBox="1"/>
          <p:nvPr>
            <p:ph idx="1" type="subTitle"/>
          </p:nvPr>
        </p:nvSpPr>
        <p:spPr>
          <a:xfrm>
            <a:off x="1307775" y="1173575"/>
            <a:ext cx="6080100" cy="23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highlight>
                  <a:srgbClr val="C9DAF8"/>
                </a:highlight>
              </a:rPr>
              <a:t>There</a:t>
            </a:r>
            <a:r>
              <a:rPr lang="en"/>
              <a:t> are no complex or impossible tasks, only poorly defined assignments. If something is unclear — ask; if you don't know something — go and learn it.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Life is simpler than it seems.</a:t>
            </a:r>
            <a:endParaRPr/>
          </a:p>
        </p:txBody>
      </p:sp>
      <p:cxnSp>
        <p:nvCxnSpPr>
          <p:cNvPr id="542" name="Google Shape;542;p37"/>
          <p:cNvCxnSpPr/>
          <p:nvPr/>
        </p:nvCxnSpPr>
        <p:spPr>
          <a:xfrm>
            <a:off x="628650" y="1173575"/>
            <a:ext cx="0" cy="262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37"/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7"/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7">
            <a:hlinkClick action="ppaction://hlinkshowjump?jump=nextslide"/>
          </p:cNvPr>
          <p:cNvSpPr/>
          <p:nvPr/>
        </p:nvSpPr>
        <p:spPr>
          <a:xfrm>
            <a:off x="8064525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46" name="Google Shape;546;p37">
            <a:hlinkClick action="ppaction://hlinkshowjump?jump=previousslide"/>
          </p:cNvPr>
          <p:cNvSpPr/>
          <p:nvPr/>
        </p:nvSpPr>
        <p:spPr>
          <a:xfrm flipH="1">
            <a:off x="7630000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47" name="Google Shape;547;p37"/>
          <p:cNvSpPr txBox="1"/>
          <p:nvPr/>
        </p:nvSpPr>
        <p:spPr>
          <a:xfrm>
            <a:off x="751300" y="715550"/>
            <a:ext cx="4338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“</a:t>
            </a:r>
            <a:endParaRPr sz="96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548" name="Google Shape;548;p37"/>
          <p:cNvSpPr txBox="1"/>
          <p:nvPr/>
        </p:nvSpPr>
        <p:spPr>
          <a:xfrm>
            <a:off x="6829650" y="2991575"/>
            <a:ext cx="4338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“</a:t>
            </a:r>
            <a:endParaRPr sz="96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grpSp>
        <p:nvGrpSpPr>
          <p:cNvPr id="549" name="Google Shape;549;p37"/>
          <p:cNvGrpSpPr/>
          <p:nvPr/>
        </p:nvGrpSpPr>
        <p:grpSpPr>
          <a:xfrm>
            <a:off x="7851834" y="1278058"/>
            <a:ext cx="748788" cy="3234857"/>
            <a:chOff x="8112728" y="1584371"/>
            <a:chExt cx="317350" cy="1395658"/>
          </a:xfrm>
        </p:grpSpPr>
        <p:sp>
          <p:nvSpPr>
            <p:cNvPr id="550" name="Google Shape;550;p37"/>
            <p:cNvSpPr/>
            <p:nvPr/>
          </p:nvSpPr>
          <p:spPr>
            <a:xfrm>
              <a:off x="8214500" y="2488275"/>
              <a:ext cx="96300" cy="9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1" name="Google Shape;551;p37"/>
            <p:cNvGrpSpPr/>
            <p:nvPr/>
          </p:nvGrpSpPr>
          <p:grpSpPr>
            <a:xfrm>
              <a:off x="8112728" y="1584371"/>
              <a:ext cx="317350" cy="1395658"/>
              <a:chOff x="4882675" y="2935625"/>
              <a:chExt cx="376275" cy="1654800"/>
            </a:xfrm>
          </p:grpSpPr>
          <p:sp>
            <p:nvSpPr>
              <p:cNvPr id="552" name="Google Shape;552;p37"/>
              <p:cNvSpPr/>
              <p:nvPr/>
            </p:nvSpPr>
            <p:spPr>
              <a:xfrm>
                <a:off x="5056325" y="2947200"/>
                <a:ext cx="7250" cy="736600"/>
              </a:xfrm>
              <a:custGeom>
                <a:rect b="b" l="l" r="r" t="t"/>
                <a:pathLst>
                  <a:path extrusionOk="0" h="29464" w="290">
                    <a:moveTo>
                      <a:pt x="1" y="0"/>
                    </a:moveTo>
                    <a:lnTo>
                      <a:pt x="1" y="29464"/>
                    </a:lnTo>
                    <a:cubicBezTo>
                      <a:pt x="58" y="29435"/>
                      <a:pt x="145" y="29435"/>
                      <a:pt x="203" y="29406"/>
                    </a:cubicBezTo>
                    <a:lnTo>
                      <a:pt x="290" y="29406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>
                <a:off x="5054875" y="2946475"/>
                <a:ext cx="9425" cy="738050"/>
              </a:xfrm>
              <a:custGeom>
                <a:rect b="b" l="l" r="r" t="t"/>
                <a:pathLst>
                  <a:path extrusionOk="0" h="29522" w="377">
                    <a:moveTo>
                      <a:pt x="290" y="87"/>
                    </a:moveTo>
                    <a:lnTo>
                      <a:pt x="290" y="29406"/>
                    </a:lnTo>
                    <a:lnTo>
                      <a:pt x="261" y="29406"/>
                    </a:lnTo>
                    <a:cubicBezTo>
                      <a:pt x="203" y="29406"/>
                      <a:pt x="145" y="29435"/>
                      <a:pt x="88" y="29435"/>
                    </a:cubicBezTo>
                    <a:lnTo>
                      <a:pt x="88" y="87"/>
                    </a:lnTo>
                    <a:close/>
                    <a:moveTo>
                      <a:pt x="1" y="0"/>
                    </a:moveTo>
                    <a:lnTo>
                      <a:pt x="1" y="29493"/>
                    </a:lnTo>
                    <a:lnTo>
                      <a:pt x="1" y="29522"/>
                    </a:lnTo>
                    <a:lnTo>
                      <a:pt x="59" y="29522"/>
                    </a:lnTo>
                    <a:cubicBezTo>
                      <a:pt x="116" y="29522"/>
                      <a:pt x="203" y="29493"/>
                      <a:pt x="290" y="29493"/>
                    </a:cubicBezTo>
                    <a:lnTo>
                      <a:pt x="377" y="29493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>
                <a:off x="5056325" y="3804625"/>
                <a:ext cx="7250" cy="390750"/>
              </a:xfrm>
              <a:custGeom>
                <a:rect b="b" l="l" r="r" t="t"/>
                <a:pathLst>
                  <a:path extrusionOk="0" h="15630" w="290">
                    <a:moveTo>
                      <a:pt x="1" y="0"/>
                    </a:moveTo>
                    <a:lnTo>
                      <a:pt x="1" y="15629"/>
                    </a:lnTo>
                    <a:lnTo>
                      <a:pt x="290" y="15629"/>
                    </a:lnTo>
                    <a:lnTo>
                      <a:pt x="290" y="58"/>
                    </a:lnTo>
                    <a:cubicBezTo>
                      <a:pt x="261" y="29"/>
                      <a:pt x="261" y="29"/>
                      <a:pt x="232" y="29"/>
                    </a:cubicBezTo>
                    <a:cubicBezTo>
                      <a:pt x="207" y="38"/>
                      <a:pt x="184" y="41"/>
                      <a:pt x="162" y="41"/>
                    </a:cubicBezTo>
                    <a:cubicBezTo>
                      <a:pt x="109" y="41"/>
                      <a:pt x="62" y="21"/>
                      <a:pt x="1" y="0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>
                <a:off x="5054875" y="3803175"/>
                <a:ext cx="9425" cy="393650"/>
              </a:xfrm>
              <a:custGeom>
                <a:rect b="b" l="l" r="r" t="t"/>
                <a:pathLst>
                  <a:path extrusionOk="0" h="15746" w="377">
                    <a:moveTo>
                      <a:pt x="88" y="116"/>
                    </a:moveTo>
                    <a:cubicBezTo>
                      <a:pt x="145" y="145"/>
                      <a:pt x="232" y="145"/>
                      <a:pt x="290" y="145"/>
                    </a:cubicBezTo>
                    <a:lnTo>
                      <a:pt x="290" y="15658"/>
                    </a:lnTo>
                    <a:lnTo>
                      <a:pt x="88" y="15658"/>
                    </a:lnTo>
                    <a:lnTo>
                      <a:pt x="88" y="116"/>
                    </a:lnTo>
                    <a:close/>
                    <a:moveTo>
                      <a:pt x="1" y="0"/>
                    </a:moveTo>
                    <a:lnTo>
                      <a:pt x="1" y="15745"/>
                    </a:lnTo>
                    <a:lnTo>
                      <a:pt x="377" y="15745"/>
                    </a:lnTo>
                    <a:lnTo>
                      <a:pt x="377" y="58"/>
                    </a:lnTo>
                    <a:lnTo>
                      <a:pt x="319" y="58"/>
                    </a:lnTo>
                    <a:lnTo>
                      <a:pt x="290" y="29"/>
                    </a:lnTo>
                    <a:cubicBezTo>
                      <a:pt x="247" y="44"/>
                      <a:pt x="203" y="51"/>
                      <a:pt x="164" y="51"/>
                    </a:cubicBezTo>
                    <a:cubicBezTo>
                      <a:pt x="124" y="51"/>
                      <a:pt x="88" y="44"/>
                      <a:pt x="59" y="2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5031000" y="2935625"/>
                <a:ext cx="18125" cy="209125"/>
              </a:xfrm>
              <a:custGeom>
                <a:rect b="b" l="l" r="r" t="t"/>
                <a:pathLst>
                  <a:path extrusionOk="0" h="8365" w="725">
                    <a:moveTo>
                      <a:pt x="1" y="0"/>
                    </a:moveTo>
                    <a:lnTo>
                      <a:pt x="1" y="7670"/>
                    </a:lnTo>
                    <a:lnTo>
                      <a:pt x="724" y="8365"/>
                    </a:lnTo>
                    <a:lnTo>
                      <a:pt x="724" y="0"/>
                    </a:lnTo>
                    <a:lnTo>
                      <a:pt x="406" y="0"/>
                    </a:lnTo>
                    <a:lnTo>
                      <a:pt x="406" y="7670"/>
                    </a:lnTo>
                    <a:lnTo>
                      <a:pt x="290" y="7554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4968775" y="2935625"/>
                <a:ext cx="15950" cy="163550"/>
              </a:xfrm>
              <a:custGeom>
                <a:rect b="b" l="l" r="r" t="t"/>
                <a:pathLst>
                  <a:path extrusionOk="0" h="6542" w="638">
                    <a:moveTo>
                      <a:pt x="1" y="0"/>
                    </a:moveTo>
                    <a:lnTo>
                      <a:pt x="1" y="5905"/>
                    </a:lnTo>
                    <a:lnTo>
                      <a:pt x="637" y="6541"/>
                    </a:lnTo>
                    <a:lnTo>
                      <a:pt x="637" y="0"/>
                    </a:lnTo>
                    <a:lnTo>
                      <a:pt x="348" y="0"/>
                    </a:lnTo>
                    <a:lnTo>
                      <a:pt x="348" y="5847"/>
                    </a:lnTo>
                    <a:lnTo>
                      <a:pt x="290" y="5789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5010025" y="2935625"/>
                <a:ext cx="17375" cy="193925"/>
              </a:xfrm>
              <a:custGeom>
                <a:rect b="b" l="l" r="r" t="t"/>
                <a:pathLst>
                  <a:path extrusionOk="0" h="7757" w="695">
                    <a:moveTo>
                      <a:pt x="0" y="0"/>
                    </a:moveTo>
                    <a:lnTo>
                      <a:pt x="0" y="7062"/>
                    </a:lnTo>
                    <a:lnTo>
                      <a:pt x="695" y="7757"/>
                    </a:lnTo>
                    <a:lnTo>
                      <a:pt x="695" y="0"/>
                    </a:lnTo>
                    <a:lnTo>
                      <a:pt x="405" y="0"/>
                    </a:lnTo>
                    <a:lnTo>
                      <a:pt x="405" y="7062"/>
                    </a:lnTo>
                    <a:lnTo>
                      <a:pt x="290" y="6947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4989025" y="2935625"/>
                <a:ext cx="17400" cy="178750"/>
              </a:xfrm>
              <a:custGeom>
                <a:rect b="b" l="l" r="r" t="t"/>
                <a:pathLst>
                  <a:path extrusionOk="0" h="7150" w="696">
                    <a:moveTo>
                      <a:pt x="1" y="0"/>
                    </a:moveTo>
                    <a:lnTo>
                      <a:pt x="1" y="6454"/>
                    </a:lnTo>
                    <a:lnTo>
                      <a:pt x="696" y="7149"/>
                    </a:lnTo>
                    <a:lnTo>
                      <a:pt x="696" y="0"/>
                    </a:lnTo>
                    <a:lnTo>
                      <a:pt x="406" y="0"/>
                    </a:lnTo>
                    <a:lnTo>
                      <a:pt x="406" y="6454"/>
                    </a:lnTo>
                    <a:lnTo>
                      <a:pt x="290" y="631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>
                <a:off x="5071525" y="2935625"/>
                <a:ext cx="17375" cy="209125"/>
              </a:xfrm>
              <a:custGeom>
                <a:rect b="b" l="l" r="r" t="t"/>
                <a:pathLst>
                  <a:path extrusionOk="0" h="8365" w="695">
                    <a:moveTo>
                      <a:pt x="0" y="0"/>
                    </a:moveTo>
                    <a:lnTo>
                      <a:pt x="0" y="8365"/>
                    </a:lnTo>
                    <a:lnTo>
                      <a:pt x="695" y="7670"/>
                    </a:lnTo>
                    <a:lnTo>
                      <a:pt x="695" y="0"/>
                    </a:lnTo>
                    <a:lnTo>
                      <a:pt x="406" y="0"/>
                    </a:lnTo>
                    <a:lnTo>
                      <a:pt x="406" y="7554"/>
                    </a:lnTo>
                    <a:lnTo>
                      <a:pt x="290" y="767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5135200" y="2935625"/>
                <a:ext cx="15950" cy="163550"/>
              </a:xfrm>
              <a:custGeom>
                <a:rect b="b" l="l" r="r" t="t"/>
                <a:pathLst>
                  <a:path extrusionOk="0" h="6542" w="638">
                    <a:moveTo>
                      <a:pt x="0" y="0"/>
                    </a:moveTo>
                    <a:lnTo>
                      <a:pt x="0" y="6541"/>
                    </a:lnTo>
                    <a:lnTo>
                      <a:pt x="637" y="5905"/>
                    </a:lnTo>
                    <a:lnTo>
                      <a:pt x="637" y="0"/>
                    </a:lnTo>
                    <a:lnTo>
                      <a:pt x="348" y="0"/>
                    </a:lnTo>
                    <a:lnTo>
                      <a:pt x="348" y="5789"/>
                    </a:lnTo>
                    <a:lnTo>
                      <a:pt x="290" y="5847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>
                <a:off x="5092500" y="2935625"/>
                <a:ext cx="17400" cy="193925"/>
              </a:xfrm>
              <a:custGeom>
                <a:rect b="b" l="l" r="r" t="t"/>
                <a:pathLst>
                  <a:path extrusionOk="0" h="7757" w="696">
                    <a:moveTo>
                      <a:pt x="1" y="0"/>
                    </a:moveTo>
                    <a:lnTo>
                      <a:pt x="1" y="7757"/>
                    </a:lnTo>
                    <a:lnTo>
                      <a:pt x="695" y="7062"/>
                    </a:lnTo>
                    <a:lnTo>
                      <a:pt x="695" y="0"/>
                    </a:lnTo>
                    <a:lnTo>
                      <a:pt x="406" y="0"/>
                    </a:lnTo>
                    <a:lnTo>
                      <a:pt x="406" y="6947"/>
                    </a:lnTo>
                    <a:lnTo>
                      <a:pt x="290" y="7062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7"/>
              <p:cNvSpPr/>
              <p:nvPr/>
            </p:nvSpPr>
            <p:spPr>
              <a:xfrm>
                <a:off x="5113500" y="2935625"/>
                <a:ext cx="17375" cy="178750"/>
              </a:xfrm>
              <a:custGeom>
                <a:rect b="b" l="l" r="r" t="t"/>
                <a:pathLst>
                  <a:path extrusionOk="0" h="7150" w="695">
                    <a:moveTo>
                      <a:pt x="0" y="0"/>
                    </a:moveTo>
                    <a:lnTo>
                      <a:pt x="0" y="7149"/>
                    </a:lnTo>
                    <a:lnTo>
                      <a:pt x="695" y="6454"/>
                    </a:lnTo>
                    <a:lnTo>
                      <a:pt x="695" y="0"/>
                    </a:lnTo>
                    <a:lnTo>
                      <a:pt x="405" y="0"/>
                    </a:lnTo>
                    <a:lnTo>
                      <a:pt x="405" y="6310"/>
                    </a:lnTo>
                    <a:lnTo>
                      <a:pt x="289" y="6454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>
                <a:off x="4902200" y="4188825"/>
                <a:ext cx="314775" cy="399450"/>
              </a:xfrm>
              <a:custGeom>
                <a:rect b="b" l="l" r="r" t="t"/>
                <a:pathLst>
                  <a:path extrusionOk="0" h="15978" w="12591">
                    <a:moveTo>
                      <a:pt x="6310" y="1"/>
                    </a:moveTo>
                    <a:lnTo>
                      <a:pt x="435" y="5876"/>
                    </a:lnTo>
                    <a:lnTo>
                      <a:pt x="12157" y="5876"/>
                    </a:lnTo>
                    <a:lnTo>
                      <a:pt x="6310" y="1"/>
                    </a:lnTo>
                    <a:close/>
                    <a:moveTo>
                      <a:pt x="1" y="5876"/>
                    </a:moveTo>
                    <a:lnTo>
                      <a:pt x="6310" y="15977"/>
                    </a:lnTo>
                    <a:lnTo>
                      <a:pt x="12591" y="5876"/>
                    </a:lnTo>
                    <a:lnTo>
                      <a:pt x="12157" y="5876"/>
                    </a:lnTo>
                    <a:lnTo>
                      <a:pt x="12215" y="5934"/>
                    </a:lnTo>
                    <a:lnTo>
                      <a:pt x="6310" y="15427"/>
                    </a:lnTo>
                    <a:lnTo>
                      <a:pt x="377" y="5934"/>
                    </a:lnTo>
                    <a:lnTo>
                      <a:pt x="435" y="5876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>
                <a:off x="4900750" y="4187375"/>
                <a:ext cx="317675" cy="403050"/>
              </a:xfrm>
              <a:custGeom>
                <a:rect b="b" l="l" r="r" t="t"/>
                <a:pathLst>
                  <a:path extrusionOk="0" h="16122" w="12707">
                    <a:moveTo>
                      <a:pt x="6368" y="117"/>
                    </a:moveTo>
                    <a:lnTo>
                      <a:pt x="12128" y="5905"/>
                    </a:lnTo>
                    <a:lnTo>
                      <a:pt x="580" y="5905"/>
                    </a:lnTo>
                    <a:lnTo>
                      <a:pt x="6368" y="117"/>
                    </a:lnTo>
                    <a:close/>
                    <a:moveTo>
                      <a:pt x="12215" y="5992"/>
                    </a:moveTo>
                    <a:lnTo>
                      <a:pt x="6368" y="15398"/>
                    </a:lnTo>
                    <a:lnTo>
                      <a:pt x="493" y="5992"/>
                    </a:lnTo>
                    <a:close/>
                    <a:moveTo>
                      <a:pt x="12562" y="5992"/>
                    </a:moveTo>
                    <a:lnTo>
                      <a:pt x="6368" y="15948"/>
                    </a:lnTo>
                    <a:lnTo>
                      <a:pt x="146" y="5992"/>
                    </a:lnTo>
                    <a:lnTo>
                      <a:pt x="377" y="5992"/>
                    </a:lnTo>
                    <a:lnTo>
                      <a:pt x="6310" y="15514"/>
                    </a:lnTo>
                    <a:lnTo>
                      <a:pt x="6368" y="15572"/>
                    </a:lnTo>
                    <a:lnTo>
                      <a:pt x="12302" y="5992"/>
                    </a:lnTo>
                    <a:close/>
                    <a:moveTo>
                      <a:pt x="6368" y="1"/>
                    </a:moveTo>
                    <a:lnTo>
                      <a:pt x="464" y="5905"/>
                    </a:lnTo>
                    <a:lnTo>
                      <a:pt x="1" y="5905"/>
                    </a:lnTo>
                    <a:lnTo>
                      <a:pt x="6310" y="16064"/>
                    </a:lnTo>
                    <a:lnTo>
                      <a:pt x="6368" y="16122"/>
                    </a:lnTo>
                    <a:lnTo>
                      <a:pt x="12707" y="5905"/>
                    </a:lnTo>
                    <a:lnTo>
                      <a:pt x="12244" y="5905"/>
                    </a:lnTo>
                    <a:lnTo>
                      <a:pt x="6397" y="30"/>
                    </a:lnTo>
                    <a:lnTo>
                      <a:pt x="6368" y="1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>
                <a:off x="4988300" y="3675825"/>
                <a:ext cx="139675" cy="138950"/>
              </a:xfrm>
              <a:custGeom>
                <a:rect b="b" l="l" r="r" t="t"/>
                <a:pathLst>
                  <a:path extrusionOk="0" h="5558" w="5587">
                    <a:moveTo>
                      <a:pt x="2779" y="406"/>
                    </a:moveTo>
                    <a:lnTo>
                      <a:pt x="5182" y="2779"/>
                    </a:lnTo>
                    <a:lnTo>
                      <a:pt x="2779" y="5152"/>
                    </a:lnTo>
                    <a:lnTo>
                      <a:pt x="406" y="2779"/>
                    </a:lnTo>
                    <a:lnTo>
                      <a:pt x="2779" y="406"/>
                    </a:lnTo>
                    <a:close/>
                    <a:moveTo>
                      <a:pt x="2779" y="1"/>
                    </a:moveTo>
                    <a:lnTo>
                      <a:pt x="1" y="2779"/>
                    </a:lnTo>
                    <a:lnTo>
                      <a:pt x="2779" y="5557"/>
                    </a:lnTo>
                    <a:lnTo>
                      <a:pt x="5587" y="2779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7"/>
              <p:cNvSpPr/>
              <p:nvPr/>
            </p:nvSpPr>
            <p:spPr>
              <a:xfrm>
                <a:off x="4986875" y="3674375"/>
                <a:ext cx="142550" cy="142575"/>
              </a:xfrm>
              <a:custGeom>
                <a:rect b="b" l="l" r="r" t="t"/>
                <a:pathLst>
                  <a:path extrusionOk="0" h="5703" w="5702">
                    <a:moveTo>
                      <a:pt x="2836" y="522"/>
                    </a:moveTo>
                    <a:lnTo>
                      <a:pt x="5152" y="2837"/>
                    </a:lnTo>
                    <a:lnTo>
                      <a:pt x="2836" y="5152"/>
                    </a:lnTo>
                    <a:lnTo>
                      <a:pt x="550" y="2837"/>
                    </a:lnTo>
                    <a:lnTo>
                      <a:pt x="2836" y="522"/>
                    </a:lnTo>
                    <a:close/>
                    <a:moveTo>
                      <a:pt x="2836" y="406"/>
                    </a:moveTo>
                    <a:lnTo>
                      <a:pt x="434" y="2808"/>
                    </a:lnTo>
                    <a:lnTo>
                      <a:pt x="405" y="2837"/>
                    </a:lnTo>
                    <a:lnTo>
                      <a:pt x="2836" y="5268"/>
                    </a:lnTo>
                    <a:lnTo>
                      <a:pt x="5268" y="2866"/>
                    </a:lnTo>
                    <a:lnTo>
                      <a:pt x="5297" y="2837"/>
                    </a:lnTo>
                    <a:lnTo>
                      <a:pt x="2836" y="406"/>
                    </a:lnTo>
                    <a:close/>
                    <a:moveTo>
                      <a:pt x="2836" y="116"/>
                    </a:moveTo>
                    <a:lnTo>
                      <a:pt x="5586" y="2837"/>
                    </a:lnTo>
                    <a:lnTo>
                      <a:pt x="2836" y="5558"/>
                    </a:lnTo>
                    <a:lnTo>
                      <a:pt x="116" y="2837"/>
                    </a:lnTo>
                    <a:lnTo>
                      <a:pt x="2836" y="116"/>
                    </a:lnTo>
                    <a:close/>
                    <a:moveTo>
                      <a:pt x="2836" y="1"/>
                    </a:moveTo>
                    <a:lnTo>
                      <a:pt x="29" y="2808"/>
                    </a:lnTo>
                    <a:lnTo>
                      <a:pt x="0" y="2837"/>
                    </a:lnTo>
                    <a:lnTo>
                      <a:pt x="2808" y="5644"/>
                    </a:lnTo>
                    <a:lnTo>
                      <a:pt x="2836" y="5702"/>
                    </a:lnTo>
                    <a:lnTo>
                      <a:pt x="5673" y="2866"/>
                    </a:lnTo>
                    <a:lnTo>
                      <a:pt x="5702" y="2837"/>
                    </a:lnTo>
                    <a:lnTo>
                      <a:pt x="2894" y="30"/>
                    </a:lnTo>
                    <a:lnTo>
                      <a:pt x="2836" y="1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5059950" y="4195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noFill/>
              <a:ln cap="flat" cmpd="sng" w="9400">
                <a:solidFill>
                  <a:srgbClr val="3F3F3F"/>
                </a:solidFill>
                <a:prstDash val="solid"/>
                <a:miter lim="2894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7"/>
              <p:cNvSpPr/>
              <p:nvPr/>
            </p:nvSpPr>
            <p:spPr>
              <a:xfrm>
                <a:off x="4882675" y="3568750"/>
                <a:ext cx="353850" cy="353100"/>
              </a:xfrm>
              <a:custGeom>
                <a:rect b="b" l="l" r="r" t="t"/>
                <a:pathLst>
                  <a:path extrusionOk="0" h="14124" w="14154">
                    <a:moveTo>
                      <a:pt x="7091" y="0"/>
                    </a:moveTo>
                    <a:cubicBezTo>
                      <a:pt x="3184" y="0"/>
                      <a:pt x="0" y="3155"/>
                      <a:pt x="0" y="7062"/>
                    </a:cubicBezTo>
                    <a:cubicBezTo>
                      <a:pt x="0" y="10969"/>
                      <a:pt x="3184" y="14124"/>
                      <a:pt x="7091" y="14124"/>
                    </a:cubicBezTo>
                    <a:cubicBezTo>
                      <a:pt x="8307" y="14124"/>
                      <a:pt x="9436" y="13806"/>
                      <a:pt x="10449" y="13256"/>
                    </a:cubicBezTo>
                    <a:cubicBezTo>
                      <a:pt x="10391" y="13169"/>
                      <a:pt x="10362" y="13053"/>
                      <a:pt x="10304" y="12937"/>
                    </a:cubicBezTo>
                    <a:cubicBezTo>
                      <a:pt x="9349" y="13487"/>
                      <a:pt x="8249" y="13777"/>
                      <a:pt x="7091" y="13777"/>
                    </a:cubicBezTo>
                    <a:cubicBezTo>
                      <a:pt x="3387" y="13777"/>
                      <a:pt x="348" y="10767"/>
                      <a:pt x="348" y="7062"/>
                    </a:cubicBezTo>
                    <a:cubicBezTo>
                      <a:pt x="348" y="3357"/>
                      <a:pt x="3387" y="347"/>
                      <a:pt x="7091" y="347"/>
                    </a:cubicBezTo>
                    <a:cubicBezTo>
                      <a:pt x="10767" y="347"/>
                      <a:pt x="13777" y="3328"/>
                      <a:pt x="13806" y="7004"/>
                    </a:cubicBezTo>
                    <a:lnTo>
                      <a:pt x="14153" y="7004"/>
                    </a:lnTo>
                    <a:cubicBezTo>
                      <a:pt x="14124" y="3155"/>
                      <a:pt x="10970" y="0"/>
                      <a:pt x="70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7"/>
              <p:cNvSpPr/>
              <p:nvPr/>
            </p:nvSpPr>
            <p:spPr>
              <a:xfrm>
                <a:off x="4882675" y="3597675"/>
                <a:ext cx="88300" cy="143300"/>
              </a:xfrm>
              <a:custGeom>
                <a:rect b="b" l="l" r="r" t="t"/>
                <a:pathLst>
                  <a:path extrusionOk="0" h="5732" w="3532">
                    <a:moveTo>
                      <a:pt x="3184" y="1"/>
                    </a:moveTo>
                    <a:cubicBezTo>
                      <a:pt x="3068" y="2287"/>
                      <a:pt x="1824" y="4255"/>
                      <a:pt x="0" y="5413"/>
                    </a:cubicBezTo>
                    <a:cubicBezTo>
                      <a:pt x="58" y="5529"/>
                      <a:pt x="87" y="5616"/>
                      <a:pt x="145" y="5731"/>
                    </a:cubicBezTo>
                    <a:cubicBezTo>
                      <a:pt x="2084" y="4545"/>
                      <a:pt x="3416" y="2432"/>
                      <a:pt x="3531" y="1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7"/>
              <p:cNvSpPr/>
              <p:nvPr/>
            </p:nvSpPr>
            <p:spPr>
              <a:xfrm>
                <a:off x="5203200" y="3740950"/>
                <a:ext cx="55750" cy="27525"/>
              </a:xfrm>
              <a:custGeom>
                <a:rect b="b" l="l" r="r" t="t"/>
                <a:pathLst>
                  <a:path extrusionOk="0" h="1101" w="2230">
                    <a:moveTo>
                      <a:pt x="1" y="0"/>
                    </a:moveTo>
                    <a:lnTo>
                      <a:pt x="1101" y="1100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>
                <a:off x="5130850" y="3875525"/>
                <a:ext cx="37650" cy="38375"/>
              </a:xfrm>
              <a:custGeom>
                <a:rect b="b" l="l" r="r" t="t"/>
                <a:pathLst>
                  <a:path extrusionOk="0" h="1535" w="1506">
                    <a:moveTo>
                      <a:pt x="753" y="1"/>
                    </a:moveTo>
                    <a:cubicBezTo>
                      <a:pt x="348" y="1"/>
                      <a:pt x="1" y="348"/>
                      <a:pt x="1" y="782"/>
                    </a:cubicBezTo>
                    <a:cubicBezTo>
                      <a:pt x="1" y="1187"/>
                      <a:pt x="348" y="1535"/>
                      <a:pt x="753" y="1535"/>
                    </a:cubicBezTo>
                    <a:cubicBezTo>
                      <a:pt x="1187" y="1535"/>
                      <a:pt x="1506" y="1187"/>
                      <a:pt x="1506" y="782"/>
                    </a:cubicBezTo>
                    <a:cubicBezTo>
                      <a:pt x="1506" y="348"/>
                      <a:pt x="1187" y="1"/>
                      <a:pt x="7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7"/>
              <p:cNvSpPr/>
              <p:nvPr/>
            </p:nvSpPr>
            <p:spPr>
              <a:xfrm>
                <a:off x="4990475" y="3995650"/>
                <a:ext cx="138225" cy="137500"/>
              </a:xfrm>
              <a:custGeom>
                <a:rect b="b" l="l" r="r" t="t"/>
                <a:pathLst>
                  <a:path extrusionOk="0" h="5500" w="5529">
                    <a:moveTo>
                      <a:pt x="2808" y="347"/>
                    </a:moveTo>
                    <a:cubicBezTo>
                      <a:pt x="4140" y="376"/>
                      <a:pt x="5182" y="1476"/>
                      <a:pt x="5153" y="2808"/>
                    </a:cubicBezTo>
                    <a:cubicBezTo>
                      <a:pt x="5124" y="4081"/>
                      <a:pt x="4053" y="5123"/>
                      <a:pt x="2779" y="5123"/>
                    </a:cubicBezTo>
                    <a:lnTo>
                      <a:pt x="2721" y="5123"/>
                    </a:lnTo>
                    <a:cubicBezTo>
                      <a:pt x="1390" y="5123"/>
                      <a:pt x="348" y="4023"/>
                      <a:pt x="377" y="2692"/>
                    </a:cubicBezTo>
                    <a:cubicBezTo>
                      <a:pt x="406" y="1418"/>
                      <a:pt x="1477" y="347"/>
                      <a:pt x="2779" y="347"/>
                    </a:cubicBezTo>
                    <a:close/>
                    <a:moveTo>
                      <a:pt x="2779" y="0"/>
                    </a:moveTo>
                    <a:cubicBezTo>
                      <a:pt x="1274" y="0"/>
                      <a:pt x="59" y="1216"/>
                      <a:pt x="30" y="2692"/>
                    </a:cubicBezTo>
                    <a:cubicBezTo>
                      <a:pt x="1" y="4197"/>
                      <a:pt x="1216" y="5470"/>
                      <a:pt x="2721" y="5499"/>
                    </a:cubicBezTo>
                    <a:lnTo>
                      <a:pt x="2779" y="5499"/>
                    </a:lnTo>
                    <a:cubicBezTo>
                      <a:pt x="4255" y="5499"/>
                      <a:pt x="5471" y="4284"/>
                      <a:pt x="5500" y="2808"/>
                    </a:cubicBezTo>
                    <a:cubicBezTo>
                      <a:pt x="5529" y="1303"/>
                      <a:pt x="4342" y="29"/>
                      <a:pt x="2808" y="0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4949975" y="3272075"/>
                <a:ext cx="218525" cy="219275"/>
              </a:xfrm>
              <a:custGeom>
                <a:rect b="b" l="l" r="r" t="t"/>
                <a:pathLst>
                  <a:path extrusionOk="0" h="8771" w="8741">
                    <a:moveTo>
                      <a:pt x="4370" y="348"/>
                    </a:moveTo>
                    <a:cubicBezTo>
                      <a:pt x="6599" y="348"/>
                      <a:pt x="8393" y="2171"/>
                      <a:pt x="8393" y="4371"/>
                    </a:cubicBezTo>
                    <a:cubicBezTo>
                      <a:pt x="8393" y="6599"/>
                      <a:pt x="6599" y="8423"/>
                      <a:pt x="4370" y="8423"/>
                    </a:cubicBezTo>
                    <a:cubicBezTo>
                      <a:pt x="2142" y="8423"/>
                      <a:pt x="347" y="6599"/>
                      <a:pt x="347" y="4371"/>
                    </a:cubicBezTo>
                    <a:cubicBezTo>
                      <a:pt x="347" y="2171"/>
                      <a:pt x="2142" y="348"/>
                      <a:pt x="4370" y="348"/>
                    </a:cubicBezTo>
                    <a:close/>
                    <a:moveTo>
                      <a:pt x="4370" y="1"/>
                    </a:moveTo>
                    <a:cubicBezTo>
                      <a:pt x="1968" y="1"/>
                      <a:pt x="0" y="1969"/>
                      <a:pt x="0" y="4371"/>
                    </a:cubicBezTo>
                    <a:cubicBezTo>
                      <a:pt x="0" y="6802"/>
                      <a:pt x="1968" y="8770"/>
                      <a:pt x="4370" y="8770"/>
                    </a:cubicBezTo>
                    <a:cubicBezTo>
                      <a:pt x="6802" y="8770"/>
                      <a:pt x="8741" y="6802"/>
                      <a:pt x="8741" y="4371"/>
                    </a:cubicBezTo>
                    <a:cubicBezTo>
                      <a:pt x="8741" y="1969"/>
                      <a:pt x="6802" y="1"/>
                      <a:pt x="4370" y="1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5100475" y="3403050"/>
                <a:ext cx="85400" cy="84675"/>
              </a:xfrm>
              <a:custGeom>
                <a:rect b="b" l="l" r="r" t="t"/>
                <a:pathLst>
                  <a:path extrusionOk="0" h="3387" w="3416">
                    <a:moveTo>
                      <a:pt x="1708" y="347"/>
                    </a:moveTo>
                    <a:cubicBezTo>
                      <a:pt x="2460" y="347"/>
                      <a:pt x="3039" y="984"/>
                      <a:pt x="3039" y="1708"/>
                    </a:cubicBezTo>
                    <a:cubicBezTo>
                      <a:pt x="3010" y="2431"/>
                      <a:pt x="2431" y="3039"/>
                      <a:pt x="1708" y="3039"/>
                    </a:cubicBezTo>
                    <a:lnTo>
                      <a:pt x="1708" y="3213"/>
                    </a:lnTo>
                    <a:lnTo>
                      <a:pt x="1679" y="3039"/>
                    </a:lnTo>
                    <a:cubicBezTo>
                      <a:pt x="1302" y="3010"/>
                      <a:pt x="984" y="2865"/>
                      <a:pt x="724" y="2605"/>
                    </a:cubicBezTo>
                    <a:cubicBezTo>
                      <a:pt x="492" y="2373"/>
                      <a:pt x="347" y="2026"/>
                      <a:pt x="347" y="1650"/>
                    </a:cubicBezTo>
                    <a:cubicBezTo>
                      <a:pt x="376" y="926"/>
                      <a:pt x="955" y="347"/>
                      <a:pt x="1708" y="347"/>
                    </a:cubicBezTo>
                    <a:close/>
                    <a:moveTo>
                      <a:pt x="1708" y="0"/>
                    </a:moveTo>
                    <a:cubicBezTo>
                      <a:pt x="782" y="0"/>
                      <a:pt x="29" y="753"/>
                      <a:pt x="0" y="1650"/>
                    </a:cubicBezTo>
                    <a:cubicBezTo>
                      <a:pt x="0" y="2113"/>
                      <a:pt x="174" y="2547"/>
                      <a:pt x="463" y="2865"/>
                    </a:cubicBezTo>
                    <a:cubicBezTo>
                      <a:pt x="782" y="3184"/>
                      <a:pt x="1216" y="3358"/>
                      <a:pt x="1650" y="3386"/>
                    </a:cubicBezTo>
                    <a:lnTo>
                      <a:pt x="1708" y="3386"/>
                    </a:lnTo>
                    <a:cubicBezTo>
                      <a:pt x="2605" y="3386"/>
                      <a:pt x="3357" y="2634"/>
                      <a:pt x="3386" y="1708"/>
                    </a:cubicBezTo>
                    <a:cubicBezTo>
                      <a:pt x="3415" y="782"/>
                      <a:pt x="2663" y="29"/>
                      <a:pt x="1708" y="0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4934050" y="3273525"/>
                <a:ext cx="85400" cy="83950"/>
              </a:xfrm>
              <a:custGeom>
                <a:rect b="b" l="l" r="r" t="t"/>
                <a:pathLst>
                  <a:path extrusionOk="0" h="3358" w="3416">
                    <a:moveTo>
                      <a:pt x="1708" y="348"/>
                    </a:moveTo>
                    <a:cubicBezTo>
                      <a:pt x="2460" y="348"/>
                      <a:pt x="3039" y="956"/>
                      <a:pt x="3039" y="1708"/>
                    </a:cubicBezTo>
                    <a:cubicBezTo>
                      <a:pt x="3010" y="2432"/>
                      <a:pt x="2431" y="3010"/>
                      <a:pt x="1708" y="3010"/>
                    </a:cubicBezTo>
                    <a:lnTo>
                      <a:pt x="1708" y="3184"/>
                    </a:lnTo>
                    <a:lnTo>
                      <a:pt x="1679" y="3010"/>
                    </a:lnTo>
                    <a:cubicBezTo>
                      <a:pt x="1303" y="3010"/>
                      <a:pt x="984" y="2866"/>
                      <a:pt x="724" y="2605"/>
                    </a:cubicBezTo>
                    <a:cubicBezTo>
                      <a:pt x="492" y="2345"/>
                      <a:pt x="348" y="1997"/>
                      <a:pt x="348" y="1650"/>
                    </a:cubicBezTo>
                    <a:cubicBezTo>
                      <a:pt x="377" y="927"/>
                      <a:pt x="955" y="348"/>
                      <a:pt x="1708" y="348"/>
                    </a:cubicBezTo>
                    <a:close/>
                    <a:moveTo>
                      <a:pt x="1708" y="0"/>
                    </a:moveTo>
                    <a:cubicBezTo>
                      <a:pt x="782" y="0"/>
                      <a:pt x="29" y="724"/>
                      <a:pt x="0" y="1650"/>
                    </a:cubicBezTo>
                    <a:cubicBezTo>
                      <a:pt x="0" y="2084"/>
                      <a:pt x="174" y="2518"/>
                      <a:pt x="463" y="2837"/>
                    </a:cubicBezTo>
                    <a:cubicBezTo>
                      <a:pt x="782" y="3184"/>
                      <a:pt x="1216" y="3358"/>
                      <a:pt x="1650" y="3358"/>
                    </a:cubicBezTo>
                    <a:lnTo>
                      <a:pt x="1708" y="3358"/>
                    </a:lnTo>
                    <a:cubicBezTo>
                      <a:pt x="2605" y="3358"/>
                      <a:pt x="3358" y="2634"/>
                      <a:pt x="3387" y="1708"/>
                    </a:cubicBezTo>
                    <a:cubicBezTo>
                      <a:pt x="3416" y="782"/>
                      <a:pt x="2663" y="0"/>
                      <a:pt x="1708" y="0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4987600" y="4078850"/>
                <a:ext cx="37650" cy="37650"/>
              </a:xfrm>
              <a:custGeom>
                <a:rect b="b" l="l" r="r" t="t"/>
                <a:pathLst>
                  <a:path extrusionOk="0" h="1506" w="1506">
                    <a:moveTo>
                      <a:pt x="753" y="1"/>
                    </a:moveTo>
                    <a:cubicBezTo>
                      <a:pt x="347" y="1"/>
                      <a:pt x="0" y="348"/>
                      <a:pt x="0" y="753"/>
                    </a:cubicBezTo>
                    <a:cubicBezTo>
                      <a:pt x="0" y="1187"/>
                      <a:pt x="347" y="1506"/>
                      <a:pt x="753" y="1506"/>
                    </a:cubicBezTo>
                    <a:cubicBezTo>
                      <a:pt x="1187" y="1506"/>
                      <a:pt x="1505" y="1187"/>
                      <a:pt x="1505" y="753"/>
                    </a:cubicBezTo>
                    <a:cubicBezTo>
                      <a:pt x="1505" y="348"/>
                      <a:pt x="1187" y="1"/>
                      <a:pt x="753" y="1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78" name="Google Shape;578;p37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37"/>
          <p:cNvSpPr txBox="1"/>
          <p:nvPr/>
        </p:nvSpPr>
        <p:spPr>
          <a:xfrm>
            <a:off x="7437425" y="193600"/>
            <a:ext cx="1042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3"/>
              </a:rPr>
              <a:t>CONTACT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0" name="Google Shape;580;p37"/>
          <p:cNvSpPr txBox="1"/>
          <p:nvPr/>
        </p:nvSpPr>
        <p:spPr>
          <a:xfrm>
            <a:off x="2066100" y="193600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4"/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5"/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6"/>
              </a:rPr>
              <a:t>HOBBIE</a:t>
            </a: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7"/>
              </a:rPr>
              <a:t>EXPERIENCE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5" name="Google Shape;585;p38"/>
          <p:cNvCxnSpPr/>
          <p:nvPr/>
        </p:nvCxnSpPr>
        <p:spPr>
          <a:xfrm>
            <a:off x="720000" y="2498000"/>
            <a:ext cx="6600" cy="98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38"/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8"/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8">
            <a:hlinkClick action="ppaction://hlinkshowjump?jump=nextslide"/>
          </p:cNvPr>
          <p:cNvSpPr/>
          <p:nvPr/>
        </p:nvSpPr>
        <p:spPr>
          <a:xfrm>
            <a:off x="8064525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89" name="Google Shape;589;p38">
            <a:hlinkClick action="ppaction://hlinkshowjump?jump=previousslide"/>
          </p:cNvPr>
          <p:cNvSpPr/>
          <p:nvPr/>
        </p:nvSpPr>
        <p:spPr>
          <a:xfrm flipH="1">
            <a:off x="7630000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90" name="Google Shape;590;p38"/>
          <p:cNvSpPr txBox="1"/>
          <p:nvPr>
            <p:ph type="title"/>
          </p:nvPr>
        </p:nvSpPr>
        <p:spPr>
          <a:xfrm>
            <a:off x="720000" y="1565600"/>
            <a:ext cx="22938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</a:t>
            </a:r>
            <a:r>
              <a:rPr lang="en">
                <a:highlight>
                  <a:srgbClr val="C9DAF8"/>
                </a:highlight>
              </a:rPr>
              <a:t>HANK</a:t>
            </a:r>
            <a:r>
              <a:rPr b="1" lang="en">
                <a:solidFill>
                  <a:schemeClr val="accent2"/>
                </a:solidFill>
              </a:rPr>
              <a:t>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591" name="Google Shape;591;p38"/>
          <p:cNvSpPr txBox="1"/>
          <p:nvPr>
            <p:ph idx="1" type="subTitle"/>
          </p:nvPr>
        </p:nvSpPr>
        <p:spPr>
          <a:xfrm>
            <a:off x="720000" y="2341875"/>
            <a:ext cx="42012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You're welcome! It was my pleasure to assist you. If you have any more questions or need further help in the future, feel free to reach out.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Have a great day!</a:t>
            </a:r>
            <a:endParaRPr/>
          </a:p>
        </p:txBody>
      </p:sp>
      <p:sp>
        <p:nvSpPr>
          <p:cNvPr id="592" name="Google Shape;592;p38"/>
          <p:cNvSpPr txBox="1"/>
          <p:nvPr/>
        </p:nvSpPr>
        <p:spPr>
          <a:xfrm>
            <a:off x="4973800" y="4042025"/>
            <a:ext cx="3534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enor Sans"/>
                <a:ea typeface="Tenor Sans"/>
                <a:cs typeface="Tenor Sans"/>
                <a:sym typeface="Tenor Sans"/>
              </a:rPr>
              <a:t>“Please keep this slide for attribution”</a:t>
            </a:r>
            <a:r>
              <a:rPr lang="en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 </a:t>
            </a:r>
            <a:endParaRPr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grpSp>
        <p:nvGrpSpPr>
          <p:cNvPr id="593" name="Google Shape;593;p38"/>
          <p:cNvGrpSpPr/>
          <p:nvPr/>
        </p:nvGrpSpPr>
        <p:grpSpPr>
          <a:xfrm>
            <a:off x="2156469" y="3821421"/>
            <a:ext cx="517306" cy="510284"/>
            <a:chOff x="4201447" y="3817349"/>
            <a:chExt cx="346024" cy="345674"/>
          </a:xfrm>
        </p:grpSpPr>
        <p:sp>
          <p:nvSpPr>
            <p:cNvPr id="594" name="Google Shape;594;p38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38"/>
          <p:cNvGrpSpPr/>
          <p:nvPr/>
        </p:nvGrpSpPr>
        <p:grpSpPr>
          <a:xfrm>
            <a:off x="1409925" y="3821781"/>
            <a:ext cx="517293" cy="510303"/>
            <a:chOff x="5583569" y="3351230"/>
            <a:chExt cx="357419" cy="357005"/>
          </a:xfrm>
        </p:grpSpPr>
        <p:sp>
          <p:nvSpPr>
            <p:cNvPr id="597" name="Google Shape;597;p38"/>
            <p:cNvSpPr/>
            <p:nvPr/>
          </p:nvSpPr>
          <p:spPr>
            <a:xfrm>
              <a:off x="5583569" y="3351230"/>
              <a:ext cx="357419" cy="357005"/>
            </a:xfrm>
            <a:custGeom>
              <a:rect b="b" l="l" r="r" t="t"/>
              <a:pathLst>
                <a:path extrusionOk="0" h="11216" w="11229">
                  <a:moveTo>
                    <a:pt x="5620" y="357"/>
                  </a:moveTo>
                  <a:cubicBezTo>
                    <a:pt x="8514" y="357"/>
                    <a:pt x="10871" y="2703"/>
                    <a:pt x="10871" y="5608"/>
                  </a:cubicBezTo>
                  <a:cubicBezTo>
                    <a:pt x="10871" y="8513"/>
                    <a:pt x="8514" y="10859"/>
                    <a:pt x="5620" y="10859"/>
                  </a:cubicBezTo>
                  <a:cubicBezTo>
                    <a:pt x="2715" y="10859"/>
                    <a:pt x="370" y="8513"/>
                    <a:pt x="370" y="5608"/>
                  </a:cubicBezTo>
                  <a:cubicBezTo>
                    <a:pt x="370" y="2703"/>
                    <a:pt x="2715" y="357"/>
                    <a:pt x="5620" y="357"/>
                  </a:cubicBezTo>
                  <a:close/>
                  <a:moveTo>
                    <a:pt x="5620" y="0"/>
                  </a:moveTo>
                  <a:cubicBezTo>
                    <a:pt x="4108" y="0"/>
                    <a:pt x="2715" y="572"/>
                    <a:pt x="1644" y="1631"/>
                  </a:cubicBezTo>
                  <a:cubicBezTo>
                    <a:pt x="584" y="2691"/>
                    <a:pt x="1" y="4108"/>
                    <a:pt x="1" y="5608"/>
                  </a:cubicBezTo>
                  <a:cubicBezTo>
                    <a:pt x="1" y="7108"/>
                    <a:pt x="584" y="8513"/>
                    <a:pt x="1644" y="9585"/>
                  </a:cubicBezTo>
                  <a:cubicBezTo>
                    <a:pt x="2703" y="10632"/>
                    <a:pt x="4108" y="11216"/>
                    <a:pt x="5620" y="11216"/>
                  </a:cubicBezTo>
                  <a:cubicBezTo>
                    <a:pt x="7121" y="11216"/>
                    <a:pt x="8514" y="10632"/>
                    <a:pt x="9597" y="9585"/>
                  </a:cubicBezTo>
                  <a:cubicBezTo>
                    <a:pt x="10669" y="8525"/>
                    <a:pt x="11228" y="7108"/>
                    <a:pt x="11228" y="5608"/>
                  </a:cubicBezTo>
                  <a:cubicBezTo>
                    <a:pt x="11228" y="4108"/>
                    <a:pt x="10645" y="2703"/>
                    <a:pt x="9597" y="1631"/>
                  </a:cubicBezTo>
                  <a:cubicBezTo>
                    <a:pt x="8537" y="572"/>
                    <a:pt x="712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5658625" y="3403527"/>
              <a:ext cx="172073" cy="243690"/>
            </a:xfrm>
            <a:custGeom>
              <a:rect b="b" l="l" r="r" t="t"/>
              <a:pathLst>
                <a:path extrusionOk="0" h="7656" w="5406">
                  <a:moveTo>
                    <a:pt x="1834" y="0"/>
                  </a:moveTo>
                  <a:cubicBezTo>
                    <a:pt x="1727" y="0"/>
                    <a:pt x="1655" y="72"/>
                    <a:pt x="1655" y="179"/>
                  </a:cubicBezTo>
                  <a:cubicBezTo>
                    <a:pt x="1655" y="1000"/>
                    <a:pt x="988" y="1655"/>
                    <a:pt x="179" y="1655"/>
                  </a:cubicBezTo>
                  <a:cubicBezTo>
                    <a:pt x="72" y="1655"/>
                    <a:pt x="0" y="1727"/>
                    <a:pt x="0" y="1834"/>
                  </a:cubicBezTo>
                  <a:lnTo>
                    <a:pt x="0" y="3489"/>
                  </a:lnTo>
                  <a:cubicBezTo>
                    <a:pt x="0" y="3596"/>
                    <a:pt x="72" y="3667"/>
                    <a:pt x="179" y="3667"/>
                  </a:cubicBezTo>
                  <a:lnTo>
                    <a:pt x="1655" y="3667"/>
                  </a:lnTo>
                  <a:lnTo>
                    <a:pt x="1655" y="4453"/>
                  </a:lnTo>
                  <a:cubicBezTo>
                    <a:pt x="1655" y="4560"/>
                    <a:pt x="1727" y="4632"/>
                    <a:pt x="1834" y="4632"/>
                  </a:cubicBezTo>
                  <a:cubicBezTo>
                    <a:pt x="1941" y="4632"/>
                    <a:pt x="2012" y="4560"/>
                    <a:pt x="2012" y="4453"/>
                  </a:cubicBezTo>
                  <a:lnTo>
                    <a:pt x="2012" y="3489"/>
                  </a:lnTo>
                  <a:cubicBezTo>
                    <a:pt x="2012" y="3382"/>
                    <a:pt x="1941" y="3310"/>
                    <a:pt x="1834" y="3310"/>
                  </a:cubicBezTo>
                  <a:lnTo>
                    <a:pt x="357" y="3310"/>
                  </a:lnTo>
                  <a:lnTo>
                    <a:pt x="357" y="2000"/>
                  </a:lnTo>
                  <a:cubicBezTo>
                    <a:pt x="1215" y="1905"/>
                    <a:pt x="1917" y="1226"/>
                    <a:pt x="2012" y="345"/>
                  </a:cubicBezTo>
                  <a:lnTo>
                    <a:pt x="3084" y="345"/>
                  </a:lnTo>
                  <a:lnTo>
                    <a:pt x="3084" y="1822"/>
                  </a:lnTo>
                  <a:cubicBezTo>
                    <a:pt x="3084" y="1929"/>
                    <a:pt x="3155" y="2000"/>
                    <a:pt x="3262" y="2000"/>
                  </a:cubicBezTo>
                  <a:lnTo>
                    <a:pt x="4739" y="2000"/>
                  </a:lnTo>
                  <a:lnTo>
                    <a:pt x="4739" y="3298"/>
                  </a:lnTo>
                  <a:lnTo>
                    <a:pt x="3262" y="3298"/>
                  </a:lnTo>
                  <a:cubicBezTo>
                    <a:pt x="3155" y="3298"/>
                    <a:pt x="3084" y="3370"/>
                    <a:pt x="3084" y="3477"/>
                  </a:cubicBezTo>
                  <a:lnTo>
                    <a:pt x="3084" y="5584"/>
                  </a:lnTo>
                  <a:cubicBezTo>
                    <a:pt x="3084" y="5941"/>
                    <a:pt x="3381" y="6251"/>
                    <a:pt x="3739" y="6251"/>
                  </a:cubicBezTo>
                  <a:cubicBezTo>
                    <a:pt x="3965" y="6251"/>
                    <a:pt x="4155" y="6132"/>
                    <a:pt x="4274" y="5953"/>
                  </a:cubicBezTo>
                  <a:lnTo>
                    <a:pt x="4965" y="6775"/>
                  </a:lnTo>
                  <a:cubicBezTo>
                    <a:pt x="4644" y="7120"/>
                    <a:pt x="4191" y="7311"/>
                    <a:pt x="3703" y="7311"/>
                  </a:cubicBezTo>
                  <a:cubicBezTo>
                    <a:pt x="2774" y="7299"/>
                    <a:pt x="2012" y="6525"/>
                    <a:pt x="2012" y="5572"/>
                  </a:cubicBezTo>
                  <a:lnTo>
                    <a:pt x="2012" y="5287"/>
                  </a:lnTo>
                  <a:cubicBezTo>
                    <a:pt x="2012" y="5179"/>
                    <a:pt x="1929" y="5108"/>
                    <a:pt x="1834" y="5108"/>
                  </a:cubicBezTo>
                  <a:cubicBezTo>
                    <a:pt x="1727" y="5108"/>
                    <a:pt x="1655" y="5179"/>
                    <a:pt x="1655" y="5287"/>
                  </a:cubicBezTo>
                  <a:lnTo>
                    <a:pt x="1655" y="5560"/>
                  </a:lnTo>
                  <a:cubicBezTo>
                    <a:pt x="1655" y="6703"/>
                    <a:pt x="2584" y="7656"/>
                    <a:pt x="3739" y="7656"/>
                  </a:cubicBezTo>
                  <a:cubicBezTo>
                    <a:pt x="4358" y="7656"/>
                    <a:pt x="4941" y="7370"/>
                    <a:pt x="5322" y="6882"/>
                  </a:cubicBezTo>
                  <a:cubicBezTo>
                    <a:pt x="5406" y="6834"/>
                    <a:pt x="5406" y="6751"/>
                    <a:pt x="5346" y="6691"/>
                  </a:cubicBezTo>
                  <a:lnTo>
                    <a:pt x="4489" y="5691"/>
                  </a:lnTo>
                  <a:cubicBezTo>
                    <a:pt x="4435" y="5627"/>
                    <a:pt x="4353" y="5582"/>
                    <a:pt x="4260" y="5582"/>
                  </a:cubicBezTo>
                  <a:cubicBezTo>
                    <a:pt x="4249" y="5582"/>
                    <a:pt x="4238" y="5583"/>
                    <a:pt x="4227" y="5584"/>
                  </a:cubicBezTo>
                  <a:cubicBezTo>
                    <a:pt x="4120" y="5596"/>
                    <a:pt x="4036" y="5656"/>
                    <a:pt x="3989" y="5751"/>
                  </a:cubicBezTo>
                  <a:cubicBezTo>
                    <a:pt x="3941" y="5834"/>
                    <a:pt x="3858" y="5894"/>
                    <a:pt x="3751" y="5918"/>
                  </a:cubicBezTo>
                  <a:cubicBezTo>
                    <a:pt x="3743" y="5918"/>
                    <a:pt x="3736" y="5918"/>
                    <a:pt x="3728" y="5918"/>
                  </a:cubicBezTo>
                  <a:cubicBezTo>
                    <a:pt x="3560" y="5918"/>
                    <a:pt x="3429" y="5791"/>
                    <a:pt x="3429" y="5620"/>
                  </a:cubicBezTo>
                  <a:lnTo>
                    <a:pt x="3429" y="3667"/>
                  </a:lnTo>
                  <a:lnTo>
                    <a:pt x="4894" y="3667"/>
                  </a:lnTo>
                  <a:cubicBezTo>
                    <a:pt x="5001" y="3667"/>
                    <a:pt x="5072" y="3596"/>
                    <a:pt x="5072" y="3489"/>
                  </a:cubicBezTo>
                  <a:lnTo>
                    <a:pt x="5072" y="1834"/>
                  </a:lnTo>
                  <a:cubicBezTo>
                    <a:pt x="5072" y="1727"/>
                    <a:pt x="5001" y="1655"/>
                    <a:pt x="4894" y="1655"/>
                  </a:cubicBezTo>
                  <a:lnTo>
                    <a:pt x="3429" y="1655"/>
                  </a:lnTo>
                  <a:lnTo>
                    <a:pt x="3429" y="179"/>
                  </a:lnTo>
                  <a:cubicBezTo>
                    <a:pt x="3429" y="72"/>
                    <a:pt x="3346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38"/>
          <p:cNvSpPr/>
          <p:nvPr/>
        </p:nvSpPr>
        <p:spPr>
          <a:xfrm>
            <a:off x="4897200" y="2942375"/>
            <a:ext cx="3798300" cy="138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0" name="Google Shape;600;p38"/>
          <p:cNvGrpSpPr/>
          <p:nvPr/>
        </p:nvGrpSpPr>
        <p:grpSpPr>
          <a:xfrm>
            <a:off x="5366548" y="1379705"/>
            <a:ext cx="2859637" cy="2827110"/>
            <a:chOff x="4145200" y="3041788"/>
            <a:chExt cx="2098200" cy="1938900"/>
          </a:xfrm>
        </p:grpSpPr>
        <p:sp>
          <p:nvSpPr>
            <p:cNvPr id="601" name="Google Shape;601;p38"/>
            <p:cNvSpPr/>
            <p:nvPr/>
          </p:nvSpPr>
          <p:spPr>
            <a:xfrm>
              <a:off x="5009975" y="3168538"/>
              <a:ext cx="184325" cy="842300"/>
            </a:xfrm>
            <a:custGeom>
              <a:rect b="b" l="l" r="r" t="t"/>
              <a:pathLst>
                <a:path extrusionOk="0" fill="none" h="33692" w="7373">
                  <a:moveTo>
                    <a:pt x="7373" y="33691"/>
                  </a:moveTo>
                  <a:lnTo>
                    <a:pt x="7373" y="1"/>
                  </a:lnTo>
                  <a:lnTo>
                    <a:pt x="1" y="10408"/>
                  </a:lnTo>
                  <a:close/>
                </a:path>
              </a:pathLst>
            </a:custGeom>
            <a:noFill/>
            <a:ln cap="rnd" cmpd="sng" w="750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880725" y="3512963"/>
              <a:ext cx="313575" cy="497875"/>
            </a:xfrm>
            <a:custGeom>
              <a:rect b="b" l="l" r="r" t="t"/>
              <a:pathLst>
                <a:path extrusionOk="0" h="19915" w="12543">
                  <a:moveTo>
                    <a:pt x="1" y="0"/>
                  </a:moveTo>
                  <a:lnTo>
                    <a:pt x="12543" y="19914"/>
                  </a:lnTo>
                  <a:lnTo>
                    <a:pt x="7206" y="30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766475" y="3665563"/>
              <a:ext cx="427825" cy="345275"/>
            </a:xfrm>
            <a:custGeom>
              <a:rect b="b" l="l" r="r" t="t"/>
              <a:pathLst>
                <a:path extrusionOk="0" fill="none" h="13811" w="17113">
                  <a:moveTo>
                    <a:pt x="17113" y="13810"/>
                  </a:moveTo>
                  <a:lnTo>
                    <a:pt x="8440" y="0"/>
                  </a:lnTo>
                  <a:lnTo>
                    <a:pt x="1" y="6272"/>
                  </a:lnTo>
                  <a:close/>
                </a:path>
              </a:pathLst>
            </a:custGeom>
            <a:noFill/>
            <a:ln cap="rnd" cmpd="sng" w="750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766475" y="3665563"/>
              <a:ext cx="214350" cy="156800"/>
            </a:xfrm>
            <a:custGeom>
              <a:rect b="b" l="l" r="r" t="t"/>
              <a:pathLst>
                <a:path extrusionOk="0" fill="none" h="6272" w="8574">
                  <a:moveTo>
                    <a:pt x="1" y="6272"/>
                  </a:moveTo>
                  <a:lnTo>
                    <a:pt x="8573" y="5805"/>
                  </a:lnTo>
                  <a:lnTo>
                    <a:pt x="8440" y="0"/>
                  </a:lnTo>
                </a:path>
              </a:pathLst>
            </a:custGeom>
            <a:noFill/>
            <a:ln cap="rnd" cmpd="sng" w="750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4980800" y="3810663"/>
              <a:ext cx="213500" cy="200175"/>
            </a:xfrm>
            <a:custGeom>
              <a:rect b="b" l="l" r="r" t="t"/>
              <a:pathLst>
                <a:path extrusionOk="0" fill="none" h="8007" w="8540">
                  <a:moveTo>
                    <a:pt x="0" y="1"/>
                  </a:moveTo>
                  <a:lnTo>
                    <a:pt x="8540" y="8006"/>
                  </a:lnTo>
                </a:path>
              </a:pathLst>
            </a:custGeom>
            <a:noFill/>
            <a:ln cap="rnd" cmpd="sng" w="750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5194275" y="3168538"/>
              <a:ext cx="187675" cy="842300"/>
            </a:xfrm>
            <a:custGeom>
              <a:rect b="b" l="l" r="r" t="t"/>
              <a:pathLst>
                <a:path extrusionOk="0" fill="none" h="33692" w="7507">
                  <a:moveTo>
                    <a:pt x="1" y="33691"/>
                  </a:moveTo>
                  <a:lnTo>
                    <a:pt x="1" y="1"/>
                  </a:lnTo>
                  <a:lnTo>
                    <a:pt x="7506" y="10441"/>
                  </a:lnTo>
                  <a:close/>
                </a:path>
              </a:pathLst>
            </a:custGeom>
            <a:noFill/>
            <a:ln cap="rnd" cmpd="sng" w="750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5194275" y="3514613"/>
              <a:ext cx="315250" cy="496225"/>
            </a:xfrm>
            <a:custGeom>
              <a:rect b="b" l="l" r="r" t="t"/>
              <a:pathLst>
                <a:path extrusionOk="0" h="19849" w="12610">
                  <a:moveTo>
                    <a:pt x="12610" y="1"/>
                  </a:moveTo>
                  <a:lnTo>
                    <a:pt x="5438" y="3036"/>
                  </a:lnTo>
                  <a:lnTo>
                    <a:pt x="1" y="19848"/>
                  </a:lnTo>
                  <a:lnTo>
                    <a:pt x="12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5194275" y="3667238"/>
              <a:ext cx="428675" cy="343600"/>
            </a:xfrm>
            <a:custGeom>
              <a:rect b="b" l="l" r="r" t="t"/>
              <a:pathLst>
                <a:path extrusionOk="0" fill="none" h="13744" w="17147">
                  <a:moveTo>
                    <a:pt x="1" y="13743"/>
                  </a:moveTo>
                  <a:lnTo>
                    <a:pt x="8740" y="0"/>
                  </a:lnTo>
                  <a:lnTo>
                    <a:pt x="17146" y="6271"/>
                  </a:lnTo>
                  <a:close/>
                </a:path>
              </a:pathLst>
            </a:custGeom>
            <a:noFill/>
            <a:ln cap="rnd" cmpd="sng" w="750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408600" y="3667238"/>
              <a:ext cx="214350" cy="156800"/>
            </a:xfrm>
            <a:custGeom>
              <a:rect b="b" l="l" r="r" t="t"/>
              <a:pathLst>
                <a:path extrusionOk="0" fill="none" h="6272" w="8574">
                  <a:moveTo>
                    <a:pt x="8573" y="6271"/>
                  </a:moveTo>
                  <a:lnTo>
                    <a:pt x="1" y="5804"/>
                  </a:lnTo>
                  <a:lnTo>
                    <a:pt x="167" y="0"/>
                  </a:lnTo>
                </a:path>
              </a:pathLst>
            </a:custGeom>
            <a:noFill/>
            <a:ln cap="rnd" cmpd="sng" w="750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194275" y="3812338"/>
              <a:ext cx="214350" cy="198500"/>
            </a:xfrm>
            <a:custGeom>
              <a:rect b="b" l="l" r="r" t="t"/>
              <a:pathLst>
                <a:path extrusionOk="0" fill="none" h="7940" w="8574">
                  <a:moveTo>
                    <a:pt x="8574" y="0"/>
                  </a:moveTo>
                  <a:lnTo>
                    <a:pt x="1" y="7939"/>
                  </a:lnTo>
                </a:path>
              </a:pathLst>
            </a:custGeom>
            <a:noFill/>
            <a:ln cap="rnd" cmpd="sng" w="750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006650" y="4010813"/>
              <a:ext cx="187650" cy="842300"/>
            </a:xfrm>
            <a:custGeom>
              <a:rect b="b" l="l" r="r" t="t"/>
              <a:pathLst>
                <a:path extrusionOk="0" fill="none" h="33692" w="7506">
                  <a:moveTo>
                    <a:pt x="7506" y="0"/>
                  </a:moveTo>
                  <a:lnTo>
                    <a:pt x="7506" y="33691"/>
                  </a:lnTo>
                  <a:lnTo>
                    <a:pt x="1" y="23250"/>
                  </a:lnTo>
                  <a:close/>
                </a:path>
              </a:pathLst>
            </a:custGeom>
            <a:noFill/>
            <a:ln cap="rnd" cmpd="sng" w="750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4878225" y="4010813"/>
              <a:ext cx="316075" cy="497050"/>
            </a:xfrm>
            <a:custGeom>
              <a:rect b="b" l="l" r="r" t="t"/>
              <a:pathLst>
                <a:path extrusionOk="0" h="19882" w="12643">
                  <a:moveTo>
                    <a:pt x="12643" y="0"/>
                  </a:moveTo>
                  <a:lnTo>
                    <a:pt x="1" y="19881"/>
                  </a:lnTo>
                  <a:lnTo>
                    <a:pt x="7206" y="16846"/>
                  </a:lnTo>
                  <a:lnTo>
                    <a:pt x="12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4765650" y="4010813"/>
              <a:ext cx="428650" cy="344425"/>
            </a:xfrm>
            <a:custGeom>
              <a:rect b="b" l="l" r="r" t="t"/>
              <a:pathLst>
                <a:path extrusionOk="0" fill="none" h="13777" w="17146">
                  <a:moveTo>
                    <a:pt x="17146" y="0"/>
                  </a:moveTo>
                  <a:lnTo>
                    <a:pt x="8406" y="13777"/>
                  </a:lnTo>
                  <a:lnTo>
                    <a:pt x="0" y="7472"/>
                  </a:lnTo>
                  <a:close/>
                </a:path>
              </a:pathLst>
            </a:custGeom>
            <a:noFill/>
            <a:ln cap="rnd" cmpd="sng" w="750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4765650" y="4197613"/>
              <a:ext cx="214350" cy="157625"/>
            </a:xfrm>
            <a:custGeom>
              <a:rect b="b" l="l" r="r" t="t"/>
              <a:pathLst>
                <a:path extrusionOk="0" fill="none" h="6305" w="8574">
                  <a:moveTo>
                    <a:pt x="0" y="0"/>
                  </a:moveTo>
                  <a:lnTo>
                    <a:pt x="8573" y="501"/>
                  </a:lnTo>
                  <a:lnTo>
                    <a:pt x="8406" y="6305"/>
                  </a:lnTo>
                </a:path>
              </a:pathLst>
            </a:custGeom>
            <a:noFill/>
            <a:ln cap="rnd" cmpd="sng" w="750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4979975" y="4010813"/>
              <a:ext cx="214325" cy="199325"/>
            </a:xfrm>
            <a:custGeom>
              <a:rect b="b" l="l" r="r" t="t"/>
              <a:pathLst>
                <a:path extrusionOk="0" fill="none" h="7973" w="8573">
                  <a:moveTo>
                    <a:pt x="0" y="7973"/>
                  </a:moveTo>
                  <a:lnTo>
                    <a:pt x="8573" y="0"/>
                  </a:lnTo>
                </a:path>
              </a:pathLst>
            </a:custGeom>
            <a:noFill/>
            <a:ln cap="rnd" cmpd="sng" w="750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194275" y="4010813"/>
              <a:ext cx="184325" cy="842300"/>
            </a:xfrm>
            <a:custGeom>
              <a:rect b="b" l="l" r="r" t="t"/>
              <a:pathLst>
                <a:path extrusionOk="0" fill="none" h="33692" w="7373">
                  <a:moveTo>
                    <a:pt x="1" y="0"/>
                  </a:moveTo>
                  <a:lnTo>
                    <a:pt x="1" y="33691"/>
                  </a:lnTo>
                  <a:lnTo>
                    <a:pt x="7373" y="23284"/>
                  </a:lnTo>
                  <a:close/>
                </a:path>
              </a:pathLst>
            </a:custGeom>
            <a:noFill/>
            <a:ln cap="rnd" cmpd="sng" w="750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194275" y="4010813"/>
              <a:ext cx="313600" cy="498700"/>
            </a:xfrm>
            <a:custGeom>
              <a:rect b="b" l="l" r="r" t="t"/>
              <a:pathLst>
                <a:path extrusionOk="0" h="19948" w="12544">
                  <a:moveTo>
                    <a:pt x="1" y="0"/>
                  </a:moveTo>
                  <a:lnTo>
                    <a:pt x="5338" y="16879"/>
                  </a:lnTo>
                  <a:lnTo>
                    <a:pt x="12543" y="199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194275" y="4010813"/>
              <a:ext cx="427850" cy="345275"/>
            </a:xfrm>
            <a:custGeom>
              <a:rect b="b" l="l" r="r" t="t"/>
              <a:pathLst>
                <a:path extrusionOk="0" fill="none" h="13811" w="17114">
                  <a:moveTo>
                    <a:pt x="1" y="0"/>
                  </a:moveTo>
                  <a:lnTo>
                    <a:pt x="8674" y="13810"/>
                  </a:lnTo>
                  <a:lnTo>
                    <a:pt x="17113" y="7572"/>
                  </a:lnTo>
                  <a:close/>
                </a:path>
              </a:pathLst>
            </a:custGeom>
            <a:noFill/>
            <a:ln cap="rnd" cmpd="sng" w="750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5407775" y="4200113"/>
              <a:ext cx="214350" cy="155975"/>
            </a:xfrm>
            <a:custGeom>
              <a:rect b="b" l="l" r="r" t="t"/>
              <a:pathLst>
                <a:path extrusionOk="0" fill="none" h="6239" w="8574">
                  <a:moveTo>
                    <a:pt x="8573" y="0"/>
                  </a:moveTo>
                  <a:lnTo>
                    <a:pt x="0" y="434"/>
                  </a:lnTo>
                  <a:lnTo>
                    <a:pt x="134" y="6238"/>
                  </a:lnTo>
                </a:path>
              </a:pathLst>
            </a:custGeom>
            <a:noFill/>
            <a:ln cap="rnd" cmpd="sng" w="750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5194275" y="4010813"/>
              <a:ext cx="213525" cy="200175"/>
            </a:xfrm>
            <a:custGeom>
              <a:rect b="b" l="l" r="r" t="t"/>
              <a:pathLst>
                <a:path extrusionOk="0" fill="none" h="8007" w="8541">
                  <a:moveTo>
                    <a:pt x="8540" y="8006"/>
                  </a:moveTo>
                  <a:lnTo>
                    <a:pt x="1" y="0"/>
                  </a:lnTo>
                </a:path>
              </a:pathLst>
            </a:custGeom>
            <a:noFill/>
            <a:ln cap="rnd" cmpd="sng" w="750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4261950" y="3880713"/>
              <a:ext cx="932350" cy="130125"/>
            </a:xfrm>
            <a:custGeom>
              <a:rect b="b" l="l" r="r" t="t"/>
              <a:pathLst>
                <a:path extrusionOk="0" h="5205" w="37294">
                  <a:moveTo>
                    <a:pt x="8907" y="1"/>
                  </a:moveTo>
                  <a:lnTo>
                    <a:pt x="1" y="5138"/>
                  </a:lnTo>
                  <a:lnTo>
                    <a:pt x="37294" y="5204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4325325" y="3628038"/>
              <a:ext cx="868975" cy="382800"/>
            </a:xfrm>
            <a:custGeom>
              <a:rect b="b" l="l" r="r" t="t"/>
              <a:pathLst>
                <a:path extrusionOk="0" fill="none" h="15312" w="34759">
                  <a:moveTo>
                    <a:pt x="34759" y="15311"/>
                  </a:moveTo>
                  <a:lnTo>
                    <a:pt x="6372" y="10108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750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4261950" y="4009138"/>
              <a:ext cx="932350" cy="128450"/>
            </a:xfrm>
            <a:custGeom>
              <a:rect b="b" l="l" r="r" t="t"/>
              <a:pathLst>
                <a:path extrusionOk="0" fill="none" h="5138" w="37294">
                  <a:moveTo>
                    <a:pt x="37294" y="67"/>
                  </a:moveTo>
                  <a:lnTo>
                    <a:pt x="1" y="1"/>
                  </a:lnTo>
                  <a:lnTo>
                    <a:pt x="8874" y="5138"/>
                  </a:lnTo>
                  <a:close/>
                </a:path>
              </a:pathLst>
            </a:custGeom>
            <a:noFill/>
            <a:ln cap="rnd" cmpd="sng" w="750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4322825" y="4010813"/>
              <a:ext cx="871475" cy="378625"/>
            </a:xfrm>
            <a:custGeom>
              <a:rect b="b" l="l" r="r" t="t"/>
              <a:pathLst>
                <a:path extrusionOk="0" h="15145" w="34859">
                  <a:moveTo>
                    <a:pt x="34859" y="0"/>
                  </a:moveTo>
                  <a:lnTo>
                    <a:pt x="6439" y="5071"/>
                  </a:lnTo>
                  <a:lnTo>
                    <a:pt x="1" y="15144"/>
                  </a:lnTo>
                  <a:lnTo>
                    <a:pt x="34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5194275" y="3884063"/>
              <a:ext cx="932375" cy="129275"/>
            </a:xfrm>
            <a:custGeom>
              <a:rect b="b" l="l" r="r" t="t"/>
              <a:pathLst>
                <a:path extrusionOk="0" h="5171" w="37295">
                  <a:moveTo>
                    <a:pt x="28421" y="0"/>
                  </a:moveTo>
                  <a:lnTo>
                    <a:pt x="1" y="5070"/>
                  </a:lnTo>
                  <a:lnTo>
                    <a:pt x="37294" y="5170"/>
                  </a:lnTo>
                  <a:lnTo>
                    <a:pt x="284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5194275" y="3633038"/>
              <a:ext cx="871500" cy="377800"/>
            </a:xfrm>
            <a:custGeom>
              <a:rect b="b" l="l" r="r" t="t"/>
              <a:pathLst>
                <a:path extrusionOk="0" fill="none" h="15112" w="34860">
                  <a:moveTo>
                    <a:pt x="1" y="15111"/>
                  </a:moveTo>
                  <a:lnTo>
                    <a:pt x="28421" y="10041"/>
                  </a:lnTo>
                  <a:lnTo>
                    <a:pt x="34859" y="0"/>
                  </a:lnTo>
                  <a:close/>
                </a:path>
              </a:pathLst>
            </a:custGeom>
            <a:noFill/>
            <a:ln cap="rnd" cmpd="sng" w="750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194275" y="4010813"/>
              <a:ext cx="932375" cy="130950"/>
            </a:xfrm>
            <a:custGeom>
              <a:rect b="b" l="l" r="r" t="t"/>
              <a:pathLst>
                <a:path extrusionOk="0" fill="none" h="5238" w="37295">
                  <a:moveTo>
                    <a:pt x="1" y="0"/>
                  </a:moveTo>
                  <a:lnTo>
                    <a:pt x="37294" y="100"/>
                  </a:lnTo>
                  <a:lnTo>
                    <a:pt x="28388" y="5237"/>
                  </a:lnTo>
                  <a:close/>
                </a:path>
              </a:pathLst>
            </a:custGeom>
            <a:noFill/>
            <a:ln cap="rnd" cmpd="sng" w="750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5194275" y="4010813"/>
              <a:ext cx="869000" cy="382800"/>
            </a:xfrm>
            <a:custGeom>
              <a:rect b="b" l="l" r="r" t="t"/>
              <a:pathLst>
                <a:path extrusionOk="0" h="15312" w="34760">
                  <a:moveTo>
                    <a:pt x="1" y="0"/>
                  </a:moveTo>
                  <a:lnTo>
                    <a:pt x="34759" y="15311"/>
                  </a:lnTo>
                  <a:lnTo>
                    <a:pt x="34759" y="15311"/>
                  </a:lnTo>
                  <a:lnTo>
                    <a:pt x="28388" y="52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4517125" y="3334488"/>
              <a:ext cx="1353500" cy="1353500"/>
            </a:xfrm>
            <a:custGeom>
              <a:rect b="b" l="l" r="r" t="t"/>
              <a:pathLst>
                <a:path extrusionOk="0" fill="none" h="54140" w="54140">
                  <a:moveTo>
                    <a:pt x="54140" y="27053"/>
                  </a:moveTo>
                  <a:cubicBezTo>
                    <a:pt x="54140" y="41997"/>
                    <a:pt x="42031" y="54139"/>
                    <a:pt x="27087" y="54139"/>
                  </a:cubicBezTo>
                  <a:cubicBezTo>
                    <a:pt x="12143" y="54139"/>
                    <a:pt x="1" y="41997"/>
                    <a:pt x="1" y="27053"/>
                  </a:cubicBezTo>
                  <a:cubicBezTo>
                    <a:pt x="1" y="12109"/>
                    <a:pt x="12143" y="1"/>
                    <a:pt x="27087" y="1"/>
                  </a:cubicBezTo>
                  <a:cubicBezTo>
                    <a:pt x="42031" y="1"/>
                    <a:pt x="54140" y="12109"/>
                    <a:pt x="54140" y="27053"/>
                  </a:cubicBezTo>
                  <a:close/>
                </a:path>
              </a:pathLst>
            </a:custGeom>
            <a:noFill/>
            <a:ln cap="rnd" cmpd="sng" w="1167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4901575" y="3041788"/>
              <a:ext cx="585450" cy="585425"/>
            </a:xfrm>
            <a:custGeom>
              <a:rect b="b" l="l" r="r" t="t"/>
              <a:pathLst>
                <a:path extrusionOk="0" fill="none" h="23417" w="23418">
                  <a:moveTo>
                    <a:pt x="23317" y="11542"/>
                  </a:moveTo>
                  <a:cubicBezTo>
                    <a:pt x="23417" y="17980"/>
                    <a:pt x="18280" y="23250"/>
                    <a:pt x="11842" y="23317"/>
                  </a:cubicBezTo>
                  <a:cubicBezTo>
                    <a:pt x="5438" y="23417"/>
                    <a:pt x="167" y="18280"/>
                    <a:pt x="67" y="11842"/>
                  </a:cubicBezTo>
                  <a:cubicBezTo>
                    <a:pt x="1" y="5437"/>
                    <a:pt x="5138" y="167"/>
                    <a:pt x="11542" y="67"/>
                  </a:cubicBezTo>
                  <a:cubicBezTo>
                    <a:pt x="17980" y="0"/>
                    <a:pt x="23250" y="5137"/>
                    <a:pt x="23317" y="11542"/>
                  </a:cubicBezTo>
                  <a:close/>
                </a:path>
              </a:pathLst>
            </a:custGeom>
            <a:noFill/>
            <a:ln cap="rnd" cmpd="sng" w="11675">
              <a:solidFill>
                <a:srgbClr val="4B4F5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4901575" y="4395238"/>
              <a:ext cx="585450" cy="585450"/>
            </a:xfrm>
            <a:custGeom>
              <a:rect b="b" l="l" r="r" t="t"/>
              <a:pathLst>
                <a:path extrusionOk="0" fill="none" h="23418" w="23418">
                  <a:moveTo>
                    <a:pt x="11876" y="68"/>
                  </a:moveTo>
                  <a:cubicBezTo>
                    <a:pt x="18280" y="168"/>
                    <a:pt x="23417" y="5438"/>
                    <a:pt x="23317" y="11843"/>
                  </a:cubicBezTo>
                  <a:cubicBezTo>
                    <a:pt x="23250" y="18281"/>
                    <a:pt x="17980" y="23418"/>
                    <a:pt x="11542" y="23318"/>
                  </a:cubicBezTo>
                  <a:cubicBezTo>
                    <a:pt x="5138" y="23251"/>
                    <a:pt x="1" y="17981"/>
                    <a:pt x="67" y="11543"/>
                  </a:cubicBezTo>
                  <a:cubicBezTo>
                    <a:pt x="167" y="5138"/>
                    <a:pt x="5438" y="1"/>
                    <a:pt x="11876" y="68"/>
                  </a:cubicBezTo>
                  <a:close/>
                </a:path>
              </a:pathLst>
            </a:custGeom>
            <a:noFill/>
            <a:ln cap="rnd" cmpd="sng" w="11675">
              <a:solidFill>
                <a:srgbClr val="4B4F5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4145200" y="3989138"/>
              <a:ext cx="43400" cy="43375"/>
            </a:xfrm>
            <a:custGeom>
              <a:rect b="b" l="l" r="r" t="t"/>
              <a:pathLst>
                <a:path extrusionOk="0" h="1735" w="1736">
                  <a:moveTo>
                    <a:pt x="868" y="0"/>
                  </a:moveTo>
                  <a:cubicBezTo>
                    <a:pt x="401" y="0"/>
                    <a:pt x="1" y="400"/>
                    <a:pt x="1" y="867"/>
                  </a:cubicBezTo>
                  <a:cubicBezTo>
                    <a:pt x="1" y="1368"/>
                    <a:pt x="401" y="1735"/>
                    <a:pt x="868" y="1735"/>
                  </a:cubicBezTo>
                  <a:cubicBezTo>
                    <a:pt x="1335" y="1735"/>
                    <a:pt x="1735" y="1368"/>
                    <a:pt x="1735" y="867"/>
                  </a:cubicBezTo>
                  <a:cubicBezTo>
                    <a:pt x="1735" y="400"/>
                    <a:pt x="1335" y="0"/>
                    <a:pt x="868" y="0"/>
                  </a:cubicBezTo>
                  <a:close/>
                </a:path>
              </a:pathLst>
            </a:custGeom>
            <a:solidFill>
              <a:srgbClr val="4B4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200000" y="3989138"/>
              <a:ext cx="43400" cy="43375"/>
            </a:xfrm>
            <a:custGeom>
              <a:rect b="b" l="l" r="r" t="t"/>
              <a:pathLst>
                <a:path extrusionOk="0" h="1735" w="1736">
                  <a:moveTo>
                    <a:pt x="868" y="0"/>
                  </a:moveTo>
                  <a:cubicBezTo>
                    <a:pt x="368" y="0"/>
                    <a:pt x="1" y="400"/>
                    <a:pt x="1" y="867"/>
                  </a:cubicBezTo>
                  <a:cubicBezTo>
                    <a:pt x="1" y="1368"/>
                    <a:pt x="368" y="1735"/>
                    <a:pt x="868" y="1735"/>
                  </a:cubicBezTo>
                  <a:cubicBezTo>
                    <a:pt x="1335" y="1735"/>
                    <a:pt x="1735" y="1368"/>
                    <a:pt x="1735" y="867"/>
                  </a:cubicBezTo>
                  <a:cubicBezTo>
                    <a:pt x="1735" y="400"/>
                    <a:pt x="1335" y="0"/>
                    <a:pt x="868" y="0"/>
                  </a:cubicBezTo>
                  <a:close/>
                </a:path>
              </a:pathLst>
            </a:custGeom>
            <a:solidFill>
              <a:srgbClr val="4B4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38"/>
          <p:cNvGrpSpPr/>
          <p:nvPr/>
        </p:nvGrpSpPr>
        <p:grpSpPr>
          <a:xfrm>
            <a:off x="726662" y="3821778"/>
            <a:ext cx="517261" cy="510286"/>
            <a:chOff x="3276088" y="1794000"/>
            <a:chExt cx="276300" cy="267600"/>
          </a:xfrm>
        </p:grpSpPr>
        <p:grpSp>
          <p:nvGrpSpPr>
            <p:cNvPr id="635" name="Google Shape;635;p38"/>
            <p:cNvGrpSpPr/>
            <p:nvPr/>
          </p:nvGrpSpPr>
          <p:grpSpPr>
            <a:xfrm>
              <a:off x="3280463" y="1794192"/>
              <a:ext cx="267536" cy="267206"/>
              <a:chOff x="3752358" y="3817349"/>
              <a:chExt cx="346056" cy="345674"/>
            </a:xfrm>
          </p:grpSpPr>
          <p:sp>
            <p:nvSpPr>
              <p:cNvPr id="636" name="Google Shape;636;p38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rect b="b" l="l" r="r" t="t"/>
                <a:pathLst>
                  <a:path extrusionOk="0" h="10860" w="10872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rect b="b" l="l" r="r" t="t"/>
                <a:pathLst>
                  <a:path extrusionOk="0" h="3787" w="1502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rect b="b" l="l" r="r" t="t"/>
                <a:pathLst>
                  <a:path extrusionOk="0" h="1728" w="1728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8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rect b="b" l="l" r="r" t="t"/>
                <a:pathLst>
                  <a:path extrusionOk="0" h="3787" w="4026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0" name="Google Shape;640;p38">
              <a:hlinkClick r:id="rId3"/>
            </p:cNvPr>
            <p:cNvSpPr/>
            <p:nvPr/>
          </p:nvSpPr>
          <p:spPr>
            <a:xfrm>
              <a:off x="3276088" y="1794000"/>
              <a:ext cx="276300" cy="26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38">
            <a:hlinkClick r:id="rId4"/>
          </p:cNvPr>
          <p:cNvSpPr/>
          <p:nvPr/>
        </p:nvSpPr>
        <p:spPr>
          <a:xfrm>
            <a:off x="1409975" y="3821775"/>
            <a:ext cx="517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8">
            <a:hlinkClick r:id="rId5"/>
          </p:cNvPr>
          <p:cNvSpPr/>
          <p:nvPr/>
        </p:nvSpPr>
        <p:spPr>
          <a:xfrm>
            <a:off x="2156525" y="3819125"/>
            <a:ext cx="517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3" name="Google Shape;643;p38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38"/>
          <p:cNvSpPr txBox="1"/>
          <p:nvPr/>
        </p:nvSpPr>
        <p:spPr>
          <a:xfrm>
            <a:off x="7437425" y="193600"/>
            <a:ext cx="1042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6"/>
              </a:rPr>
              <a:t>CONTACT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45" name="Google Shape;645;p38"/>
          <p:cNvSpPr txBox="1"/>
          <p:nvPr/>
        </p:nvSpPr>
        <p:spPr>
          <a:xfrm>
            <a:off x="2066100" y="193600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7"/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8"/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9"/>
              </a:rPr>
              <a:t>HOBBIE</a:t>
            </a: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10"/>
              </a:rPr>
              <a:t>EXPERIENCE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29"/>
          <p:cNvCxnSpPr/>
          <p:nvPr/>
        </p:nvCxnSpPr>
        <p:spPr>
          <a:xfrm>
            <a:off x="720000" y="1595550"/>
            <a:ext cx="2400" cy="27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9"/>
          <p:cNvSpPr txBox="1"/>
          <p:nvPr>
            <p:ph type="title"/>
          </p:nvPr>
        </p:nvSpPr>
        <p:spPr>
          <a:xfrm>
            <a:off x="678600" y="692400"/>
            <a:ext cx="22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A</a:t>
            </a:r>
            <a:r>
              <a:rPr lang="en"/>
              <a:t>BOUT </a:t>
            </a:r>
            <a:r>
              <a:rPr lang="en">
                <a:solidFill>
                  <a:schemeClr val="lt1"/>
                </a:solidFill>
                <a:highlight>
                  <a:srgbClr val="C9DAF8"/>
                </a:highlight>
              </a:rPr>
              <a:t>ME</a:t>
            </a:r>
            <a:endParaRPr>
              <a:solidFill>
                <a:schemeClr val="lt1"/>
              </a:solidFill>
              <a:highlight>
                <a:srgbClr val="C9DAF8"/>
              </a:highlight>
            </a:endParaRPr>
          </a:p>
        </p:txBody>
      </p:sp>
      <p:sp>
        <p:nvSpPr>
          <p:cNvPr id="195" name="Google Shape;195;p29"/>
          <p:cNvSpPr txBox="1"/>
          <p:nvPr>
            <p:ph idx="1" type="subTitle"/>
          </p:nvPr>
        </p:nvSpPr>
        <p:spPr>
          <a:xfrm>
            <a:off x="802800" y="1443150"/>
            <a:ext cx="5207100" cy="27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a technical writer skilled in Linux, Python, Git, Mark Down, HTML, PostgreSQL, FAST API, and documentation build systems like PyDoc.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am adept at writing both marketing materials and technical documentation for developers and users. I quickly adapt, learn, and understand unfamiliar systems and processes.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 the course of 5+ years, I've progressed from a basic copywriter covering tech-related topics to a technical writer, reviewer, and editor with strong technical skills.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love challenging tasks and unconventional solutions. If something can be automated, I automate it using Python.</a:t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>
            <a:hlinkClick action="ppaction://hlinkshowjump?jump=nextslide"/>
          </p:cNvPr>
          <p:cNvSpPr/>
          <p:nvPr/>
        </p:nvSpPr>
        <p:spPr>
          <a:xfrm>
            <a:off x="8064525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99" name="Google Shape;199;p29">
            <a:hlinkClick action="ppaction://hlinkshowjump?jump=previousslide"/>
          </p:cNvPr>
          <p:cNvSpPr/>
          <p:nvPr/>
        </p:nvSpPr>
        <p:spPr>
          <a:xfrm flipH="1">
            <a:off x="7630000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00" name="Google Shape;200;p29"/>
          <p:cNvSpPr/>
          <p:nvPr/>
        </p:nvSpPr>
        <p:spPr>
          <a:xfrm>
            <a:off x="7727335" y="1424824"/>
            <a:ext cx="746700" cy="7350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29"/>
          <p:cNvGrpSpPr/>
          <p:nvPr/>
        </p:nvGrpSpPr>
        <p:grpSpPr>
          <a:xfrm>
            <a:off x="6090291" y="1595549"/>
            <a:ext cx="2758816" cy="2628874"/>
            <a:chOff x="3327250" y="2855813"/>
            <a:chExt cx="1566975" cy="1516950"/>
          </a:xfrm>
        </p:grpSpPr>
        <p:sp>
          <p:nvSpPr>
            <p:cNvPr id="202" name="Google Shape;202;p29"/>
            <p:cNvSpPr/>
            <p:nvPr/>
          </p:nvSpPr>
          <p:spPr>
            <a:xfrm>
              <a:off x="3735875" y="2880838"/>
              <a:ext cx="494550" cy="130950"/>
            </a:xfrm>
            <a:custGeom>
              <a:rect b="b" l="l" r="r" t="t"/>
              <a:pathLst>
                <a:path extrusionOk="0" fill="none" h="5238" w="19782">
                  <a:moveTo>
                    <a:pt x="19782" y="1201"/>
                  </a:moveTo>
                  <a:cubicBezTo>
                    <a:pt x="12943" y="0"/>
                    <a:pt x="5838" y="1435"/>
                    <a:pt x="1" y="5237"/>
                  </a:cubicBezTo>
                </a:path>
              </a:pathLst>
            </a:custGeom>
            <a:noFill/>
            <a:ln cap="rnd" cmpd="sng" w="1167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3327250" y="2910863"/>
              <a:ext cx="1566975" cy="1461900"/>
            </a:xfrm>
            <a:custGeom>
              <a:rect b="b" l="l" r="r" t="t"/>
              <a:pathLst>
                <a:path extrusionOk="0" fill="none" h="58476" w="62679">
                  <a:moveTo>
                    <a:pt x="16346" y="4036"/>
                  </a:moveTo>
                  <a:cubicBezTo>
                    <a:pt x="13344" y="5971"/>
                    <a:pt x="10675" y="8540"/>
                    <a:pt x="8540" y="11709"/>
                  </a:cubicBezTo>
                  <a:cubicBezTo>
                    <a:pt x="1" y="24284"/>
                    <a:pt x="3336" y="41430"/>
                    <a:pt x="15912" y="49936"/>
                  </a:cubicBezTo>
                  <a:cubicBezTo>
                    <a:pt x="28521" y="58475"/>
                    <a:pt x="45633" y="55173"/>
                    <a:pt x="54173" y="42564"/>
                  </a:cubicBezTo>
                  <a:cubicBezTo>
                    <a:pt x="62679" y="29955"/>
                    <a:pt x="59376" y="12843"/>
                    <a:pt x="46801" y="4303"/>
                  </a:cubicBezTo>
                  <a:cubicBezTo>
                    <a:pt x="43465" y="2068"/>
                    <a:pt x="39829" y="634"/>
                    <a:pt x="36127" y="0"/>
                  </a:cubicBezTo>
                </a:path>
              </a:pathLst>
            </a:custGeom>
            <a:noFill/>
            <a:ln cap="flat" cmpd="sng" w="7500">
              <a:solidFill>
                <a:srgbClr val="4B4F5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3735875" y="2880838"/>
              <a:ext cx="494550" cy="130950"/>
            </a:xfrm>
            <a:custGeom>
              <a:rect b="b" l="l" r="r" t="t"/>
              <a:pathLst>
                <a:path extrusionOk="0" fill="none" h="5238" w="19782">
                  <a:moveTo>
                    <a:pt x="19782" y="1201"/>
                  </a:moveTo>
                  <a:cubicBezTo>
                    <a:pt x="12943" y="0"/>
                    <a:pt x="5838" y="1435"/>
                    <a:pt x="1" y="5237"/>
                  </a:cubicBezTo>
                </a:path>
              </a:pathLst>
            </a:custGeom>
            <a:noFill/>
            <a:ln cap="rnd" cmpd="sng" w="1905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3327250" y="2910863"/>
              <a:ext cx="1566975" cy="1461900"/>
            </a:xfrm>
            <a:custGeom>
              <a:rect b="b" l="l" r="r" t="t"/>
              <a:pathLst>
                <a:path extrusionOk="0" fill="none" h="58476" w="62679">
                  <a:moveTo>
                    <a:pt x="16346" y="4036"/>
                  </a:moveTo>
                  <a:cubicBezTo>
                    <a:pt x="13344" y="5971"/>
                    <a:pt x="10675" y="8540"/>
                    <a:pt x="8540" y="11709"/>
                  </a:cubicBezTo>
                  <a:cubicBezTo>
                    <a:pt x="1" y="24284"/>
                    <a:pt x="3336" y="41430"/>
                    <a:pt x="15912" y="49936"/>
                  </a:cubicBezTo>
                  <a:cubicBezTo>
                    <a:pt x="28521" y="58475"/>
                    <a:pt x="45633" y="55173"/>
                    <a:pt x="54173" y="42564"/>
                  </a:cubicBezTo>
                  <a:cubicBezTo>
                    <a:pt x="62679" y="29955"/>
                    <a:pt x="59376" y="12843"/>
                    <a:pt x="46801" y="4303"/>
                  </a:cubicBezTo>
                  <a:cubicBezTo>
                    <a:pt x="43465" y="2068"/>
                    <a:pt x="39829" y="634"/>
                    <a:pt x="36127" y="0"/>
                  </a:cubicBezTo>
                </a:path>
              </a:pathLst>
            </a:custGeom>
            <a:noFill/>
            <a:ln cap="flat" cmpd="sng" w="7500">
              <a:solidFill>
                <a:srgbClr val="4B4F5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4186200" y="2972563"/>
              <a:ext cx="639650" cy="1240075"/>
            </a:xfrm>
            <a:custGeom>
              <a:rect b="b" l="l" r="r" t="t"/>
              <a:pathLst>
                <a:path extrusionOk="0" fill="none" h="49603" w="25586">
                  <a:moveTo>
                    <a:pt x="1" y="49603"/>
                  </a:moveTo>
                  <a:cubicBezTo>
                    <a:pt x="6972" y="48769"/>
                    <a:pt x="13577" y="45033"/>
                    <a:pt x="17813" y="38762"/>
                  </a:cubicBezTo>
                  <a:cubicBezTo>
                    <a:pt x="25586" y="27253"/>
                    <a:pt x="22583" y="11609"/>
                    <a:pt x="11075" y="3837"/>
                  </a:cubicBezTo>
                  <a:cubicBezTo>
                    <a:pt x="8206" y="1902"/>
                    <a:pt x="5071" y="634"/>
                    <a:pt x="1869" y="1"/>
                  </a:cubicBezTo>
                </a:path>
              </a:pathLst>
            </a:custGeom>
            <a:noFill/>
            <a:ln cap="rnd" cmpd="sng" w="1905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3396475" y="2925038"/>
              <a:ext cx="836450" cy="1305950"/>
            </a:xfrm>
            <a:custGeom>
              <a:rect b="b" l="l" r="r" t="t"/>
              <a:pathLst>
                <a:path extrusionOk="0" fill="none" h="52238" w="33458">
                  <a:moveTo>
                    <a:pt x="33458" y="1902"/>
                  </a:moveTo>
                  <a:cubicBezTo>
                    <a:pt x="23851" y="0"/>
                    <a:pt x="13610" y="3870"/>
                    <a:pt x="7773" y="12476"/>
                  </a:cubicBezTo>
                  <a:cubicBezTo>
                    <a:pt x="0" y="23984"/>
                    <a:pt x="3003" y="39595"/>
                    <a:pt x="14511" y="47401"/>
                  </a:cubicBezTo>
                  <a:cubicBezTo>
                    <a:pt x="19714" y="50903"/>
                    <a:pt x="25785" y="52238"/>
                    <a:pt x="31590" y="51504"/>
                  </a:cubicBezTo>
                </a:path>
              </a:pathLst>
            </a:custGeom>
            <a:noFill/>
            <a:ln cap="flat" cmpd="sng" w="7500">
              <a:solidFill>
                <a:srgbClr val="4B4F5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3725875" y="2973388"/>
              <a:ext cx="1024925" cy="1255100"/>
            </a:xfrm>
            <a:custGeom>
              <a:rect b="b" l="l" r="r" t="t"/>
              <a:pathLst>
                <a:path extrusionOk="0" fill="none" h="50204" w="40997">
                  <a:moveTo>
                    <a:pt x="2802" y="43265"/>
                  </a:moveTo>
                  <a:cubicBezTo>
                    <a:pt x="13110" y="50204"/>
                    <a:pt x="27086" y="47502"/>
                    <a:pt x="34025" y="37228"/>
                  </a:cubicBezTo>
                  <a:cubicBezTo>
                    <a:pt x="40996" y="26954"/>
                    <a:pt x="38294" y="12977"/>
                    <a:pt x="28020" y="6005"/>
                  </a:cubicBezTo>
                  <a:cubicBezTo>
                    <a:pt x="19147" y="1"/>
                    <a:pt x="7506" y="1202"/>
                    <a:pt x="0" y="8240"/>
                  </a:cubicBezTo>
                </a:path>
              </a:pathLst>
            </a:custGeom>
            <a:noFill/>
            <a:ln cap="flat" cmpd="sng" w="7500">
              <a:solidFill>
                <a:srgbClr val="4B4F5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3471525" y="3179388"/>
              <a:ext cx="324425" cy="875650"/>
            </a:xfrm>
            <a:custGeom>
              <a:rect b="b" l="l" r="r" t="t"/>
              <a:pathLst>
                <a:path extrusionOk="0" fill="none" h="35026" w="12977">
                  <a:moveTo>
                    <a:pt x="10174" y="0"/>
                  </a:moveTo>
                  <a:cubicBezTo>
                    <a:pt x="9007" y="1101"/>
                    <a:pt x="7906" y="2369"/>
                    <a:pt x="6972" y="3803"/>
                  </a:cubicBezTo>
                  <a:cubicBezTo>
                    <a:pt x="1" y="14077"/>
                    <a:pt x="2702" y="28054"/>
                    <a:pt x="12976" y="35025"/>
                  </a:cubicBezTo>
                </a:path>
              </a:pathLst>
            </a:custGeom>
            <a:noFill/>
            <a:ln cap="rnd" cmpd="sng" w="1905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4681550" y="3399338"/>
              <a:ext cx="77575" cy="67975"/>
            </a:xfrm>
            <a:custGeom>
              <a:rect b="b" l="l" r="r" t="t"/>
              <a:pathLst>
                <a:path extrusionOk="0" h="2719" w="3103">
                  <a:moveTo>
                    <a:pt x="1533" y="0"/>
                  </a:moveTo>
                  <a:cubicBezTo>
                    <a:pt x="1097" y="0"/>
                    <a:pt x="671" y="214"/>
                    <a:pt x="401" y="609"/>
                  </a:cubicBezTo>
                  <a:cubicBezTo>
                    <a:pt x="1" y="1209"/>
                    <a:pt x="168" y="2043"/>
                    <a:pt x="768" y="2477"/>
                  </a:cubicBezTo>
                  <a:cubicBezTo>
                    <a:pt x="1007" y="2640"/>
                    <a:pt x="1274" y="2718"/>
                    <a:pt x="1538" y="2718"/>
                  </a:cubicBezTo>
                  <a:cubicBezTo>
                    <a:pt x="1974" y="2718"/>
                    <a:pt x="2399" y="2505"/>
                    <a:pt x="2669" y="2110"/>
                  </a:cubicBezTo>
                  <a:cubicBezTo>
                    <a:pt x="3103" y="1510"/>
                    <a:pt x="2936" y="642"/>
                    <a:pt x="2302" y="242"/>
                  </a:cubicBezTo>
                  <a:cubicBezTo>
                    <a:pt x="2064" y="79"/>
                    <a:pt x="1796" y="0"/>
                    <a:pt x="1533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3523225" y="3424113"/>
              <a:ext cx="77575" cy="67625"/>
            </a:xfrm>
            <a:custGeom>
              <a:rect b="b" l="l" r="r" t="t"/>
              <a:pathLst>
                <a:path extrusionOk="0" h="2705" w="3103">
                  <a:moveTo>
                    <a:pt x="1583" y="0"/>
                  </a:moveTo>
                  <a:cubicBezTo>
                    <a:pt x="1141" y="0"/>
                    <a:pt x="708" y="206"/>
                    <a:pt x="434" y="585"/>
                  </a:cubicBezTo>
                  <a:cubicBezTo>
                    <a:pt x="1" y="1219"/>
                    <a:pt x="167" y="2053"/>
                    <a:pt x="801" y="2487"/>
                  </a:cubicBezTo>
                  <a:cubicBezTo>
                    <a:pt x="1035" y="2634"/>
                    <a:pt x="1296" y="2705"/>
                    <a:pt x="1553" y="2705"/>
                  </a:cubicBezTo>
                  <a:cubicBezTo>
                    <a:pt x="1991" y="2705"/>
                    <a:pt x="2417" y="2499"/>
                    <a:pt x="2669" y="2120"/>
                  </a:cubicBezTo>
                  <a:cubicBezTo>
                    <a:pt x="3103" y="1486"/>
                    <a:pt x="2936" y="652"/>
                    <a:pt x="2336" y="218"/>
                  </a:cubicBezTo>
                  <a:cubicBezTo>
                    <a:pt x="2102" y="71"/>
                    <a:pt x="1841" y="0"/>
                    <a:pt x="1583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3345600" y="3389213"/>
              <a:ext cx="38400" cy="34050"/>
            </a:xfrm>
            <a:custGeom>
              <a:rect b="b" l="l" r="r" t="t"/>
              <a:pathLst>
                <a:path extrusionOk="0" h="1362" w="1536">
                  <a:moveTo>
                    <a:pt x="760" y="1"/>
                  </a:moveTo>
                  <a:cubicBezTo>
                    <a:pt x="542" y="1"/>
                    <a:pt x="326" y="105"/>
                    <a:pt x="201" y="313"/>
                  </a:cubicBezTo>
                  <a:cubicBezTo>
                    <a:pt x="1" y="614"/>
                    <a:pt x="67" y="1047"/>
                    <a:pt x="401" y="1247"/>
                  </a:cubicBezTo>
                  <a:cubicBezTo>
                    <a:pt x="516" y="1324"/>
                    <a:pt x="651" y="1362"/>
                    <a:pt x="785" y="1362"/>
                  </a:cubicBezTo>
                  <a:cubicBezTo>
                    <a:pt x="1000" y="1362"/>
                    <a:pt x="1212" y="1265"/>
                    <a:pt x="1335" y="1081"/>
                  </a:cubicBezTo>
                  <a:cubicBezTo>
                    <a:pt x="1535" y="747"/>
                    <a:pt x="1468" y="347"/>
                    <a:pt x="1135" y="113"/>
                  </a:cubicBezTo>
                  <a:cubicBezTo>
                    <a:pt x="1022" y="38"/>
                    <a:pt x="891" y="1"/>
                    <a:pt x="760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3529900" y="3622363"/>
              <a:ext cx="41725" cy="36400"/>
            </a:xfrm>
            <a:custGeom>
              <a:rect b="b" l="l" r="r" t="t"/>
              <a:pathLst>
                <a:path extrusionOk="0" h="1456" w="1669">
                  <a:moveTo>
                    <a:pt x="861" y="0"/>
                  </a:moveTo>
                  <a:cubicBezTo>
                    <a:pt x="620" y="0"/>
                    <a:pt x="381" y="117"/>
                    <a:pt x="234" y="327"/>
                  </a:cubicBezTo>
                  <a:cubicBezTo>
                    <a:pt x="1" y="661"/>
                    <a:pt x="101" y="1095"/>
                    <a:pt x="434" y="1328"/>
                  </a:cubicBezTo>
                  <a:cubicBezTo>
                    <a:pt x="558" y="1415"/>
                    <a:pt x="700" y="1455"/>
                    <a:pt x="841" y="1455"/>
                  </a:cubicBezTo>
                  <a:cubicBezTo>
                    <a:pt x="1082" y="1455"/>
                    <a:pt x="1321" y="1338"/>
                    <a:pt x="1468" y="1128"/>
                  </a:cubicBezTo>
                  <a:cubicBezTo>
                    <a:pt x="1668" y="794"/>
                    <a:pt x="1602" y="361"/>
                    <a:pt x="1268" y="127"/>
                  </a:cubicBezTo>
                  <a:cubicBezTo>
                    <a:pt x="1144" y="41"/>
                    <a:pt x="1003" y="0"/>
                    <a:pt x="86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3554925" y="3777938"/>
              <a:ext cx="76750" cy="67975"/>
            </a:xfrm>
            <a:custGeom>
              <a:rect b="b" l="l" r="r" t="t"/>
              <a:pathLst>
                <a:path extrusionOk="0" h="2719" w="3070">
                  <a:moveTo>
                    <a:pt x="1532" y="1"/>
                  </a:moveTo>
                  <a:cubicBezTo>
                    <a:pt x="1096" y="1"/>
                    <a:pt x="671" y="214"/>
                    <a:pt x="401" y="609"/>
                  </a:cubicBezTo>
                  <a:cubicBezTo>
                    <a:pt x="0" y="1210"/>
                    <a:pt x="134" y="2077"/>
                    <a:pt x="767" y="2477"/>
                  </a:cubicBezTo>
                  <a:cubicBezTo>
                    <a:pt x="1006" y="2641"/>
                    <a:pt x="1274" y="2719"/>
                    <a:pt x="1537" y="2719"/>
                  </a:cubicBezTo>
                  <a:cubicBezTo>
                    <a:pt x="1973" y="2719"/>
                    <a:pt x="2399" y="2505"/>
                    <a:pt x="2669" y="2110"/>
                  </a:cubicBezTo>
                  <a:cubicBezTo>
                    <a:pt x="3069" y="1510"/>
                    <a:pt x="2902" y="642"/>
                    <a:pt x="2302" y="242"/>
                  </a:cubicBezTo>
                  <a:cubicBezTo>
                    <a:pt x="2063" y="79"/>
                    <a:pt x="1796" y="1"/>
                    <a:pt x="1532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4821650" y="3386713"/>
              <a:ext cx="40050" cy="34850"/>
            </a:xfrm>
            <a:custGeom>
              <a:rect b="b" l="l" r="r" t="t"/>
              <a:pathLst>
                <a:path extrusionOk="0" h="1394" w="1602">
                  <a:moveTo>
                    <a:pt x="792" y="1"/>
                  </a:moveTo>
                  <a:cubicBezTo>
                    <a:pt x="571" y="1"/>
                    <a:pt x="347" y="105"/>
                    <a:pt x="201" y="313"/>
                  </a:cubicBezTo>
                  <a:cubicBezTo>
                    <a:pt x="1" y="614"/>
                    <a:pt x="67" y="1047"/>
                    <a:pt x="401" y="1281"/>
                  </a:cubicBezTo>
                  <a:cubicBezTo>
                    <a:pt x="514" y="1356"/>
                    <a:pt x="650" y="1393"/>
                    <a:pt x="786" y="1393"/>
                  </a:cubicBezTo>
                  <a:cubicBezTo>
                    <a:pt x="1014" y="1393"/>
                    <a:pt x="1243" y="1289"/>
                    <a:pt x="1368" y="1081"/>
                  </a:cubicBezTo>
                  <a:cubicBezTo>
                    <a:pt x="1602" y="780"/>
                    <a:pt x="1502" y="347"/>
                    <a:pt x="1168" y="113"/>
                  </a:cubicBezTo>
                  <a:cubicBezTo>
                    <a:pt x="1056" y="38"/>
                    <a:pt x="924" y="1"/>
                    <a:pt x="792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3936850" y="3763138"/>
              <a:ext cx="431175" cy="179325"/>
            </a:xfrm>
            <a:custGeom>
              <a:rect b="b" l="l" r="r" t="t"/>
              <a:pathLst>
                <a:path extrusionOk="0" fill="none" h="7173" w="17247">
                  <a:moveTo>
                    <a:pt x="1" y="3336"/>
                  </a:moveTo>
                  <a:cubicBezTo>
                    <a:pt x="5705" y="7172"/>
                    <a:pt x="13410" y="5671"/>
                    <a:pt x="17246" y="0"/>
                  </a:cubicBezTo>
                </a:path>
              </a:pathLst>
            </a:custGeom>
            <a:noFill/>
            <a:ln cap="flat" cmpd="sng" w="41700">
              <a:solidFill>
                <a:srgbClr val="CC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3402305" y="2884160"/>
              <a:ext cx="494582" cy="491669"/>
            </a:xfrm>
            <a:custGeom>
              <a:rect b="b" l="l" r="r" t="t"/>
              <a:pathLst>
                <a:path extrusionOk="0" fill="none" h="28188" w="28355">
                  <a:moveTo>
                    <a:pt x="1" y="1"/>
                  </a:moveTo>
                  <a:lnTo>
                    <a:pt x="28354" y="28188"/>
                  </a:lnTo>
                </a:path>
              </a:pathLst>
            </a:custGeom>
            <a:noFill/>
            <a:ln cap="rnd" cmpd="sng" w="1167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4249575" y="2855813"/>
              <a:ext cx="427000" cy="426175"/>
            </a:xfrm>
            <a:custGeom>
              <a:rect b="b" l="l" r="r" t="t"/>
              <a:pathLst>
                <a:path extrusionOk="0" fill="none" h="17047" w="17080">
                  <a:moveTo>
                    <a:pt x="14745" y="12710"/>
                  </a:moveTo>
                  <a:cubicBezTo>
                    <a:pt x="17080" y="9274"/>
                    <a:pt x="16179" y="4637"/>
                    <a:pt x="12743" y="2302"/>
                  </a:cubicBezTo>
                  <a:cubicBezTo>
                    <a:pt x="9307" y="1"/>
                    <a:pt x="4637" y="868"/>
                    <a:pt x="2336" y="4304"/>
                  </a:cubicBezTo>
                  <a:cubicBezTo>
                    <a:pt x="1" y="7739"/>
                    <a:pt x="901" y="12409"/>
                    <a:pt x="4337" y="14711"/>
                  </a:cubicBezTo>
                  <a:cubicBezTo>
                    <a:pt x="7773" y="17046"/>
                    <a:pt x="12443" y="16145"/>
                    <a:pt x="14745" y="12710"/>
                  </a:cubicBezTo>
                  <a:close/>
                </a:path>
              </a:pathLst>
            </a:custGeom>
            <a:noFill/>
            <a:ln cap="rnd" cmpd="sng" w="1167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910" y="1816392"/>
            <a:ext cx="2129834" cy="2096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9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9"/>
          <p:cNvSpPr txBox="1"/>
          <p:nvPr/>
        </p:nvSpPr>
        <p:spPr>
          <a:xfrm>
            <a:off x="7437425" y="193600"/>
            <a:ext cx="1042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4"/>
              </a:rPr>
              <a:t>CONTACT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066100" y="193600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5"/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6"/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7"/>
              </a:rPr>
              <a:t>HOBBIE</a:t>
            </a: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8"/>
              </a:rPr>
              <a:t>EXPERIENCE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M</a:t>
            </a:r>
            <a:r>
              <a:rPr lang="en"/>
              <a:t>y hobbie and pet </a:t>
            </a:r>
            <a:r>
              <a:rPr lang="en">
                <a:solidFill>
                  <a:schemeClr val="lt1"/>
                </a:solidFill>
                <a:highlight>
                  <a:srgbClr val="A4C2F4"/>
                </a:highlight>
              </a:rPr>
              <a:t>projects</a:t>
            </a:r>
            <a:endParaRPr>
              <a:solidFill>
                <a:schemeClr val="lt1"/>
              </a:solidFill>
              <a:highlight>
                <a:srgbClr val="A4C2F4"/>
              </a:highlight>
            </a:endParaRPr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628650" y="1657650"/>
            <a:ext cx="3782100" cy="32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I'm passionate about music and technology: I compose instrumental music on the guitar and design various power assemblies in Fusion 360.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also enjoy working with single-board computers and debugging boards, such as the ESP32f and Arduino Nano.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don't neglect sports either – I'm into hiking and kettlebell training. I've visited all the most famous and highest mountains in Georgia.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>
            <a:hlinkClick action="ppaction://hlinkshowjump?jump=nextslide"/>
          </p:cNvPr>
          <p:cNvSpPr/>
          <p:nvPr/>
        </p:nvSpPr>
        <p:spPr>
          <a:xfrm>
            <a:off x="8064525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32" name="Google Shape;232;p30">
            <a:hlinkClick action="ppaction://hlinkshowjump?jump=previousslide"/>
          </p:cNvPr>
          <p:cNvSpPr/>
          <p:nvPr/>
        </p:nvSpPr>
        <p:spPr>
          <a:xfrm flipH="1">
            <a:off x="7630000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33" name="Google Shape;233;p30"/>
          <p:cNvSpPr txBox="1"/>
          <p:nvPr>
            <p:ph idx="3" type="subTitle"/>
          </p:nvPr>
        </p:nvSpPr>
        <p:spPr>
          <a:xfrm>
            <a:off x="1140688" y="1261950"/>
            <a:ext cx="2506500" cy="3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HOBBIE</a:t>
            </a:r>
            <a:endParaRPr b="1">
              <a:solidFill>
                <a:schemeClr val="accent2"/>
              </a:solidFill>
            </a:endParaRPr>
          </a:p>
        </p:txBody>
      </p:sp>
      <p:cxnSp>
        <p:nvCxnSpPr>
          <p:cNvPr id="234" name="Google Shape;234;p30"/>
          <p:cNvCxnSpPr/>
          <p:nvPr/>
        </p:nvCxnSpPr>
        <p:spPr>
          <a:xfrm>
            <a:off x="4572000" y="1838075"/>
            <a:ext cx="2400" cy="305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30"/>
          <p:cNvSpPr txBox="1"/>
          <p:nvPr>
            <p:ph idx="3" type="subTitle"/>
          </p:nvPr>
        </p:nvSpPr>
        <p:spPr>
          <a:xfrm>
            <a:off x="5271575" y="1261950"/>
            <a:ext cx="3060000" cy="3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PET PROJECTS</a:t>
            </a:r>
            <a:endParaRPr b="1">
              <a:solidFill>
                <a:schemeClr val="accent2"/>
              </a:solidFill>
            </a:endParaRPr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175" y="1838075"/>
            <a:ext cx="932750" cy="8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/>
        </p:nvSpPr>
        <p:spPr>
          <a:xfrm>
            <a:off x="5568700" y="1821950"/>
            <a:ext cx="32199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hlink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/>
              </a:rPr>
              <a:t>FPDG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(Fake Person Data Generator) is a versatile package crafted to generate realistic yet fictitious data.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5568700" y="2726275"/>
            <a:ext cx="314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hlink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/>
              </a:rPr>
              <a:t>1cloud ict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is a terminal utility for managing 1cloud servers, deploying project code to servers, and setting up environments on them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4814150" y="2888550"/>
            <a:ext cx="742800" cy="777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1CT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4338" y="3979925"/>
            <a:ext cx="777300" cy="7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/>
          <p:nvPr/>
        </p:nvSpPr>
        <p:spPr>
          <a:xfrm>
            <a:off x="5651925" y="3866300"/>
            <a:ext cx="333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7"/>
              </a:rPr>
              <a:t>SeaWolves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is an experience-sharing portal and social network where seasoned sailors share their expertise with young sailors.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2" name="Google Shape;242;p30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0"/>
          <p:cNvSpPr txBox="1"/>
          <p:nvPr/>
        </p:nvSpPr>
        <p:spPr>
          <a:xfrm>
            <a:off x="7437425" y="193600"/>
            <a:ext cx="1042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8"/>
              </a:rPr>
              <a:t>CONTACT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2066100" y="193600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9"/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10"/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11"/>
              </a:rPr>
              <a:t>HOBBIE</a:t>
            </a: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12"/>
              </a:rPr>
              <a:t>EXPERIENCE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31"/>
          <p:cNvCxnSpPr/>
          <p:nvPr/>
        </p:nvCxnSpPr>
        <p:spPr>
          <a:xfrm>
            <a:off x="569750" y="1325413"/>
            <a:ext cx="1500" cy="222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1"/>
          <p:cNvSpPr txBox="1"/>
          <p:nvPr>
            <p:ph type="title"/>
          </p:nvPr>
        </p:nvSpPr>
        <p:spPr>
          <a:xfrm>
            <a:off x="720000" y="540000"/>
            <a:ext cx="67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highlight>
                  <a:srgbClr val="C9DAF8"/>
                </a:highlight>
              </a:rPr>
              <a:t>E</a:t>
            </a:r>
            <a:r>
              <a:rPr lang="en"/>
              <a:t>xperience</a:t>
            </a:r>
            <a:endParaRPr/>
          </a:p>
        </p:txBody>
      </p:sp>
      <p:sp>
        <p:nvSpPr>
          <p:cNvPr id="251" name="Google Shape;251;p31"/>
          <p:cNvSpPr txBox="1"/>
          <p:nvPr>
            <p:ph idx="1" type="subTitle"/>
          </p:nvPr>
        </p:nvSpPr>
        <p:spPr>
          <a:xfrm>
            <a:off x="720000" y="2128075"/>
            <a:ext cx="2902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Cloud provider</a:t>
            </a:r>
            <a:endParaRPr/>
          </a:p>
        </p:txBody>
      </p:sp>
      <p:sp>
        <p:nvSpPr>
          <p:cNvPr id="252" name="Google Shape;252;p31"/>
          <p:cNvSpPr txBox="1"/>
          <p:nvPr>
            <p:ph idx="4" type="subTitle"/>
          </p:nvPr>
        </p:nvSpPr>
        <p:spPr>
          <a:xfrm>
            <a:off x="765325" y="2529475"/>
            <a:ext cx="77856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 Yandex (YDB team), I was responsible for all documentation for the YDB product, both internal and external, in Russian and English. I participated in testing new product features and assisted developers in writing documentation for the features they developed. I also took part in the development of content roadmaps.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31"/>
          <p:cNvGrpSpPr/>
          <p:nvPr/>
        </p:nvGrpSpPr>
        <p:grpSpPr>
          <a:xfrm>
            <a:off x="720004" y="1948904"/>
            <a:ext cx="2068581" cy="179162"/>
            <a:chOff x="825050" y="2254625"/>
            <a:chExt cx="1269925" cy="423150"/>
          </a:xfrm>
        </p:grpSpPr>
        <p:sp>
          <p:nvSpPr>
            <p:cNvPr id="254" name="Google Shape;254;p31"/>
            <p:cNvSpPr/>
            <p:nvPr/>
          </p:nvSpPr>
          <p:spPr>
            <a:xfrm>
              <a:off x="895275" y="2254625"/>
              <a:ext cx="1199700" cy="3588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825050" y="2318975"/>
              <a:ext cx="1199700" cy="35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1"/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>
            <a:hlinkClick action="ppaction://hlinkshowjump?jump=nextslide"/>
          </p:cNvPr>
          <p:cNvSpPr/>
          <p:nvPr/>
        </p:nvSpPr>
        <p:spPr>
          <a:xfrm>
            <a:off x="8064525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59" name="Google Shape;259;p31">
            <a:hlinkClick action="ppaction://hlinkshowjump?jump=previousslide"/>
          </p:cNvPr>
          <p:cNvSpPr/>
          <p:nvPr/>
        </p:nvSpPr>
        <p:spPr>
          <a:xfrm flipH="1">
            <a:off x="7630000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60" name="Google Shape;260;p31"/>
          <p:cNvSpPr txBox="1"/>
          <p:nvPr/>
        </p:nvSpPr>
        <p:spPr>
          <a:xfrm>
            <a:off x="765326" y="3788725"/>
            <a:ext cx="353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Services and tools I used</a:t>
            </a:r>
            <a:endParaRPr sz="18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cxnSp>
        <p:nvCxnSpPr>
          <p:cNvPr id="261" name="Google Shape;261;p31"/>
          <p:cNvCxnSpPr/>
          <p:nvPr/>
        </p:nvCxnSpPr>
        <p:spPr>
          <a:xfrm>
            <a:off x="566750" y="3788725"/>
            <a:ext cx="7500" cy="120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765325" y="4250425"/>
            <a:ext cx="4334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Arc, Git, GitHUB, Python, YDB, PostgreSQL, YQL, PSQL, Docker, Linux</a:t>
            </a:r>
            <a:endParaRPr/>
          </a:p>
        </p:txBody>
      </p:sp>
      <p:sp>
        <p:nvSpPr>
          <p:cNvPr id="263" name="Google Shape;263;p31"/>
          <p:cNvSpPr txBox="1"/>
          <p:nvPr>
            <p:ph idx="1" type="subTitle"/>
          </p:nvPr>
        </p:nvSpPr>
        <p:spPr>
          <a:xfrm>
            <a:off x="4296925" y="1845450"/>
            <a:ext cx="3020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11.08.2023 – </a:t>
            </a:r>
            <a:r>
              <a:rPr lang="en"/>
              <a:t>present time</a:t>
            </a:r>
            <a:endParaRPr/>
          </a:p>
        </p:txBody>
      </p:sp>
      <p:sp>
        <p:nvSpPr>
          <p:cNvPr id="264" name="Google Shape;264;p31"/>
          <p:cNvSpPr txBox="1"/>
          <p:nvPr>
            <p:ph idx="1" type="subTitle"/>
          </p:nvPr>
        </p:nvSpPr>
        <p:spPr>
          <a:xfrm>
            <a:off x="4296925" y="1413975"/>
            <a:ext cx="425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Technical writer</a:t>
            </a:r>
            <a:endParaRPr/>
          </a:p>
        </p:txBody>
      </p:sp>
      <p:cxnSp>
        <p:nvCxnSpPr>
          <p:cNvPr id="265" name="Google Shape;265;p31"/>
          <p:cNvCxnSpPr/>
          <p:nvPr/>
        </p:nvCxnSpPr>
        <p:spPr>
          <a:xfrm flipH="1">
            <a:off x="4203725" y="1400188"/>
            <a:ext cx="10500" cy="84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663" y="1138342"/>
            <a:ext cx="1102986" cy="110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525" y="1138350"/>
            <a:ext cx="1866763" cy="74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31"/>
          <p:cNvGrpSpPr/>
          <p:nvPr/>
        </p:nvGrpSpPr>
        <p:grpSpPr>
          <a:xfrm>
            <a:off x="5507867" y="3854046"/>
            <a:ext cx="2328466" cy="920843"/>
            <a:chOff x="1613000" y="3728100"/>
            <a:chExt cx="2239125" cy="849800"/>
          </a:xfrm>
        </p:grpSpPr>
        <p:sp>
          <p:nvSpPr>
            <p:cNvPr id="269" name="Google Shape;269;p31"/>
            <p:cNvSpPr/>
            <p:nvPr/>
          </p:nvSpPr>
          <p:spPr>
            <a:xfrm>
              <a:off x="2872225" y="3728100"/>
              <a:ext cx="570425" cy="849800"/>
            </a:xfrm>
            <a:custGeom>
              <a:rect b="b" l="l" r="r" t="t"/>
              <a:pathLst>
                <a:path extrusionOk="0" fill="none" h="33992" w="22817">
                  <a:moveTo>
                    <a:pt x="22817" y="17013"/>
                  </a:moveTo>
                  <a:lnTo>
                    <a:pt x="0" y="1"/>
                  </a:lnTo>
                  <a:lnTo>
                    <a:pt x="0" y="33992"/>
                  </a:ln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3012325" y="3728100"/>
              <a:ext cx="569600" cy="849800"/>
            </a:xfrm>
            <a:custGeom>
              <a:rect b="b" l="l" r="r" t="t"/>
              <a:pathLst>
                <a:path extrusionOk="0" fill="none" h="33992" w="22784">
                  <a:moveTo>
                    <a:pt x="22783" y="17013"/>
                  </a:moveTo>
                  <a:lnTo>
                    <a:pt x="0" y="1"/>
                  </a:lnTo>
                  <a:lnTo>
                    <a:pt x="0" y="33992"/>
                  </a:ln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4B4F5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3297525" y="3836525"/>
              <a:ext cx="424500" cy="633800"/>
            </a:xfrm>
            <a:custGeom>
              <a:rect b="b" l="l" r="r" t="t"/>
              <a:pathLst>
                <a:path extrusionOk="0" fill="none" h="25352" w="16980">
                  <a:moveTo>
                    <a:pt x="16979" y="12676"/>
                  </a:moveTo>
                  <a:lnTo>
                    <a:pt x="1" y="0"/>
                  </a:lnTo>
                  <a:lnTo>
                    <a:pt x="1" y="25352"/>
                  </a:ln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2162550" y="3728100"/>
              <a:ext cx="1140000" cy="849800"/>
            </a:xfrm>
            <a:custGeom>
              <a:rect b="b" l="l" r="r" t="t"/>
              <a:pathLst>
                <a:path extrusionOk="0" fill="none" h="33992" w="45600">
                  <a:moveTo>
                    <a:pt x="22783" y="1"/>
                  </a:moveTo>
                  <a:lnTo>
                    <a:pt x="0" y="17013"/>
                  </a:lnTo>
                  <a:lnTo>
                    <a:pt x="22783" y="33992"/>
                  </a:lnTo>
                  <a:lnTo>
                    <a:pt x="45600" y="17013"/>
                  </a:ln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2022450" y="3728100"/>
              <a:ext cx="569600" cy="849800"/>
            </a:xfrm>
            <a:custGeom>
              <a:rect b="b" l="l" r="r" t="t"/>
              <a:pathLst>
                <a:path extrusionOk="0" fill="none" h="33992" w="22784">
                  <a:moveTo>
                    <a:pt x="0" y="17013"/>
                  </a:moveTo>
                  <a:lnTo>
                    <a:pt x="22783" y="1"/>
                  </a:lnTo>
                  <a:lnTo>
                    <a:pt x="22783" y="33992"/>
                  </a:ln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882350" y="3728100"/>
              <a:ext cx="570425" cy="849800"/>
            </a:xfrm>
            <a:custGeom>
              <a:rect b="b" l="l" r="r" t="t"/>
              <a:pathLst>
                <a:path extrusionOk="0" fill="none" h="33992" w="22817">
                  <a:moveTo>
                    <a:pt x="0" y="17013"/>
                  </a:moveTo>
                  <a:lnTo>
                    <a:pt x="22817" y="1"/>
                  </a:lnTo>
                  <a:lnTo>
                    <a:pt x="22817" y="33992"/>
                  </a:ln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4B4F5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1742250" y="3836525"/>
              <a:ext cx="425325" cy="633800"/>
            </a:xfrm>
            <a:custGeom>
              <a:rect b="b" l="l" r="r" t="t"/>
              <a:pathLst>
                <a:path extrusionOk="0" fill="none" h="25352" w="17013">
                  <a:moveTo>
                    <a:pt x="0" y="12676"/>
                  </a:moveTo>
                  <a:lnTo>
                    <a:pt x="17013" y="0"/>
                  </a:lnTo>
                  <a:lnTo>
                    <a:pt x="17013" y="25352"/>
                  </a:ln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1613000" y="4056675"/>
              <a:ext cx="129275" cy="192675"/>
            </a:xfrm>
            <a:custGeom>
              <a:rect b="b" l="l" r="r" t="t"/>
              <a:pathLst>
                <a:path extrusionOk="0" h="7707" w="5171">
                  <a:moveTo>
                    <a:pt x="5170" y="1"/>
                  </a:moveTo>
                  <a:lnTo>
                    <a:pt x="0" y="3870"/>
                  </a:lnTo>
                  <a:lnTo>
                    <a:pt x="5170" y="7706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934875" y="4105875"/>
              <a:ext cx="63425" cy="94275"/>
            </a:xfrm>
            <a:custGeom>
              <a:rect b="b" l="l" r="r" t="t"/>
              <a:pathLst>
                <a:path extrusionOk="0" h="3771" w="2537">
                  <a:moveTo>
                    <a:pt x="2536" y="1"/>
                  </a:moveTo>
                  <a:lnTo>
                    <a:pt x="1" y="1902"/>
                  </a:lnTo>
                  <a:lnTo>
                    <a:pt x="2536" y="3770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2452750" y="4105875"/>
              <a:ext cx="62575" cy="94275"/>
            </a:xfrm>
            <a:custGeom>
              <a:rect b="b" l="l" r="r" t="t"/>
              <a:pathLst>
                <a:path extrusionOk="0" h="3771" w="2503">
                  <a:moveTo>
                    <a:pt x="2503" y="1"/>
                  </a:moveTo>
                  <a:lnTo>
                    <a:pt x="1" y="1902"/>
                  </a:lnTo>
                  <a:lnTo>
                    <a:pt x="2503" y="3770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465975" y="4105875"/>
              <a:ext cx="63400" cy="94275"/>
            </a:xfrm>
            <a:custGeom>
              <a:rect b="b" l="l" r="r" t="t"/>
              <a:pathLst>
                <a:path extrusionOk="0" h="3771" w="2536">
                  <a:moveTo>
                    <a:pt x="1" y="1"/>
                  </a:moveTo>
                  <a:lnTo>
                    <a:pt x="1" y="3770"/>
                  </a:lnTo>
                  <a:lnTo>
                    <a:pt x="2536" y="19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2943950" y="4105875"/>
              <a:ext cx="63400" cy="94275"/>
            </a:xfrm>
            <a:custGeom>
              <a:rect b="b" l="l" r="r" t="t"/>
              <a:pathLst>
                <a:path extrusionOk="0" h="3771" w="2536">
                  <a:moveTo>
                    <a:pt x="0" y="1"/>
                  </a:moveTo>
                  <a:lnTo>
                    <a:pt x="0" y="3770"/>
                  </a:lnTo>
                  <a:lnTo>
                    <a:pt x="2535" y="19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722000" y="4056675"/>
              <a:ext cx="130125" cy="192675"/>
            </a:xfrm>
            <a:custGeom>
              <a:rect b="b" l="l" r="r" t="t"/>
              <a:pathLst>
                <a:path extrusionOk="0" h="7707" w="5205">
                  <a:moveTo>
                    <a:pt x="0" y="1"/>
                  </a:moveTo>
                  <a:lnTo>
                    <a:pt x="0" y="7706"/>
                  </a:lnTo>
                  <a:lnTo>
                    <a:pt x="5204" y="3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2521150" y="3994975"/>
              <a:ext cx="422825" cy="316075"/>
            </a:xfrm>
            <a:custGeom>
              <a:rect b="b" l="l" r="r" t="t"/>
              <a:pathLst>
                <a:path extrusionOk="0" h="12643" w="16913">
                  <a:moveTo>
                    <a:pt x="8439" y="0"/>
                  </a:moveTo>
                  <a:lnTo>
                    <a:pt x="0" y="6338"/>
                  </a:lnTo>
                  <a:lnTo>
                    <a:pt x="8439" y="12643"/>
                  </a:lnTo>
                  <a:lnTo>
                    <a:pt x="16912" y="6338"/>
                  </a:lnTo>
                  <a:lnTo>
                    <a:pt x="8439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2602875" y="4056675"/>
              <a:ext cx="258525" cy="192675"/>
            </a:xfrm>
            <a:custGeom>
              <a:rect b="b" l="l" r="r" t="t"/>
              <a:pathLst>
                <a:path extrusionOk="0" h="7707" w="10341">
                  <a:moveTo>
                    <a:pt x="5170" y="1"/>
                  </a:moveTo>
                  <a:lnTo>
                    <a:pt x="0" y="3870"/>
                  </a:lnTo>
                  <a:lnTo>
                    <a:pt x="5170" y="7706"/>
                  </a:lnTo>
                  <a:lnTo>
                    <a:pt x="10341" y="3870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4" name="Google Shape;284;p31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1"/>
          <p:cNvSpPr txBox="1"/>
          <p:nvPr/>
        </p:nvSpPr>
        <p:spPr>
          <a:xfrm>
            <a:off x="7437425" y="193600"/>
            <a:ext cx="1042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5"/>
              </a:rPr>
              <a:t>CONTACT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2066100" y="193600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6"/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7"/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8"/>
              </a:rPr>
              <a:t>HOBBIE</a:t>
            </a: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9"/>
              </a:rPr>
              <a:t>EXPERIENCE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32"/>
          <p:cNvCxnSpPr/>
          <p:nvPr/>
        </p:nvCxnSpPr>
        <p:spPr>
          <a:xfrm>
            <a:off x="569750" y="1325413"/>
            <a:ext cx="1500" cy="222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32"/>
          <p:cNvSpPr txBox="1"/>
          <p:nvPr>
            <p:ph type="title"/>
          </p:nvPr>
        </p:nvSpPr>
        <p:spPr>
          <a:xfrm>
            <a:off x="720000" y="540000"/>
            <a:ext cx="67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b="1" lang="en">
                <a:solidFill>
                  <a:schemeClr val="accent2"/>
                </a:solidFill>
                <a:highlight>
                  <a:srgbClr val="C9DAF8"/>
                </a:highlight>
              </a:rPr>
              <a:t>X</a:t>
            </a:r>
            <a:r>
              <a:rPr lang="en"/>
              <a:t>perience</a:t>
            </a:r>
            <a:endParaRPr/>
          </a:p>
        </p:txBody>
      </p:sp>
      <p:sp>
        <p:nvSpPr>
          <p:cNvPr id="293" name="Google Shape;293;p32"/>
          <p:cNvSpPr txBox="1"/>
          <p:nvPr>
            <p:ph idx="1" type="subTitle"/>
          </p:nvPr>
        </p:nvSpPr>
        <p:spPr>
          <a:xfrm>
            <a:off x="720000" y="2128075"/>
            <a:ext cx="2902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Cloud provider</a:t>
            </a:r>
            <a:endParaRPr/>
          </a:p>
        </p:txBody>
      </p:sp>
      <p:sp>
        <p:nvSpPr>
          <p:cNvPr id="294" name="Google Shape;294;p32"/>
          <p:cNvSpPr txBox="1"/>
          <p:nvPr>
            <p:ph idx="4" type="subTitle"/>
          </p:nvPr>
        </p:nvSpPr>
        <p:spPr>
          <a:xfrm>
            <a:off x="765325" y="2529475"/>
            <a:ext cx="77856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At 1cloud, I developed a terminal utility for working with 1cloud VPS via API. I collaborated with developers, maintained the API documentation section, resolved technical issues for clients, and wrote technical articles for the blog, as well as manuals and user guides for customers.</a:t>
            </a:r>
            <a:endParaRPr/>
          </a:p>
        </p:txBody>
      </p:sp>
      <p:grpSp>
        <p:nvGrpSpPr>
          <p:cNvPr id="295" name="Google Shape;295;p32"/>
          <p:cNvGrpSpPr/>
          <p:nvPr/>
        </p:nvGrpSpPr>
        <p:grpSpPr>
          <a:xfrm>
            <a:off x="720004" y="1948904"/>
            <a:ext cx="2068581" cy="179162"/>
            <a:chOff x="825050" y="2254625"/>
            <a:chExt cx="1269925" cy="423150"/>
          </a:xfrm>
        </p:grpSpPr>
        <p:sp>
          <p:nvSpPr>
            <p:cNvPr id="296" name="Google Shape;296;p32"/>
            <p:cNvSpPr/>
            <p:nvPr/>
          </p:nvSpPr>
          <p:spPr>
            <a:xfrm>
              <a:off x="895275" y="2254625"/>
              <a:ext cx="1199700" cy="3588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825050" y="2318975"/>
              <a:ext cx="1199700" cy="35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32"/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>
            <a:hlinkClick action="ppaction://hlinkshowjump?jump=nextslide"/>
          </p:cNvPr>
          <p:cNvSpPr/>
          <p:nvPr/>
        </p:nvSpPr>
        <p:spPr>
          <a:xfrm>
            <a:off x="8064525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01" name="Google Shape;301;p32">
            <a:hlinkClick action="ppaction://hlinkshowjump?jump=previousslide"/>
          </p:cNvPr>
          <p:cNvSpPr/>
          <p:nvPr/>
        </p:nvSpPr>
        <p:spPr>
          <a:xfrm flipH="1">
            <a:off x="7630000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302" name="Google Shape;3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15" y="1273674"/>
            <a:ext cx="197793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2"/>
          <p:cNvSpPr txBox="1"/>
          <p:nvPr/>
        </p:nvSpPr>
        <p:spPr>
          <a:xfrm>
            <a:off x="765326" y="3788725"/>
            <a:ext cx="353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Services and tools I used</a:t>
            </a:r>
            <a:endParaRPr sz="18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cxnSp>
        <p:nvCxnSpPr>
          <p:cNvPr id="304" name="Google Shape;304;p32"/>
          <p:cNvCxnSpPr/>
          <p:nvPr/>
        </p:nvCxnSpPr>
        <p:spPr>
          <a:xfrm>
            <a:off x="566750" y="3788725"/>
            <a:ext cx="7500" cy="120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2"/>
          <p:cNvSpPr txBox="1"/>
          <p:nvPr>
            <p:ph idx="4" type="subTitle"/>
          </p:nvPr>
        </p:nvSpPr>
        <p:spPr>
          <a:xfrm>
            <a:off x="765325" y="4250425"/>
            <a:ext cx="4334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Python requests, YAML, JSON, Pydantic, 1cloud API, pydoc, MD, HTML, Pytest.</a:t>
            </a:r>
            <a:endParaRPr/>
          </a:p>
        </p:txBody>
      </p:sp>
      <p:sp>
        <p:nvSpPr>
          <p:cNvPr id="306" name="Google Shape;306;p32"/>
          <p:cNvSpPr txBox="1"/>
          <p:nvPr>
            <p:ph idx="1" type="subTitle"/>
          </p:nvPr>
        </p:nvSpPr>
        <p:spPr>
          <a:xfrm>
            <a:off x="4296925" y="1845450"/>
            <a:ext cx="2902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09.02.2021 – 31.05.2023</a:t>
            </a:r>
            <a:endParaRPr/>
          </a:p>
        </p:txBody>
      </p:sp>
      <p:sp>
        <p:nvSpPr>
          <p:cNvPr id="307" name="Google Shape;307;p32"/>
          <p:cNvSpPr txBox="1"/>
          <p:nvPr>
            <p:ph idx="1" type="subTitle"/>
          </p:nvPr>
        </p:nvSpPr>
        <p:spPr>
          <a:xfrm>
            <a:off x="4296925" y="1413975"/>
            <a:ext cx="425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Technical writer | Python developer</a:t>
            </a:r>
            <a:endParaRPr/>
          </a:p>
        </p:txBody>
      </p:sp>
      <p:cxnSp>
        <p:nvCxnSpPr>
          <p:cNvPr id="308" name="Google Shape;308;p32"/>
          <p:cNvCxnSpPr/>
          <p:nvPr/>
        </p:nvCxnSpPr>
        <p:spPr>
          <a:xfrm flipH="1">
            <a:off x="4203725" y="1400188"/>
            <a:ext cx="10500" cy="84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32"/>
          <p:cNvGrpSpPr/>
          <p:nvPr/>
        </p:nvGrpSpPr>
        <p:grpSpPr>
          <a:xfrm>
            <a:off x="6134421" y="3678172"/>
            <a:ext cx="1291783" cy="1232977"/>
            <a:chOff x="2690825" y="2855813"/>
            <a:chExt cx="1589495" cy="1516950"/>
          </a:xfrm>
        </p:grpSpPr>
        <p:sp>
          <p:nvSpPr>
            <p:cNvPr id="310" name="Google Shape;310;p32"/>
            <p:cNvSpPr/>
            <p:nvPr/>
          </p:nvSpPr>
          <p:spPr>
            <a:xfrm>
              <a:off x="3099450" y="2880838"/>
              <a:ext cx="494550" cy="130950"/>
            </a:xfrm>
            <a:custGeom>
              <a:rect b="b" l="l" r="r" t="t"/>
              <a:pathLst>
                <a:path extrusionOk="0" fill="none" h="5238" w="19782">
                  <a:moveTo>
                    <a:pt x="19782" y="1201"/>
                  </a:moveTo>
                  <a:cubicBezTo>
                    <a:pt x="12943" y="0"/>
                    <a:pt x="5838" y="1435"/>
                    <a:pt x="1" y="5237"/>
                  </a:cubicBezTo>
                </a:path>
              </a:pathLst>
            </a:custGeom>
            <a:noFill/>
            <a:ln cap="rnd" cmpd="sng" w="1167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2690825" y="2910863"/>
              <a:ext cx="1566975" cy="1461900"/>
            </a:xfrm>
            <a:custGeom>
              <a:rect b="b" l="l" r="r" t="t"/>
              <a:pathLst>
                <a:path extrusionOk="0" fill="none" h="58476" w="62679">
                  <a:moveTo>
                    <a:pt x="16346" y="4036"/>
                  </a:moveTo>
                  <a:cubicBezTo>
                    <a:pt x="13344" y="5971"/>
                    <a:pt x="10675" y="8540"/>
                    <a:pt x="8540" y="11709"/>
                  </a:cubicBezTo>
                  <a:cubicBezTo>
                    <a:pt x="1" y="24284"/>
                    <a:pt x="3336" y="41430"/>
                    <a:pt x="15912" y="49936"/>
                  </a:cubicBezTo>
                  <a:cubicBezTo>
                    <a:pt x="28521" y="58475"/>
                    <a:pt x="45633" y="55173"/>
                    <a:pt x="54173" y="42564"/>
                  </a:cubicBezTo>
                  <a:cubicBezTo>
                    <a:pt x="62679" y="29955"/>
                    <a:pt x="59376" y="12843"/>
                    <a:pt x="46801" y="4303"/>
                  </a:cubicBezTo>
                  <a:cubicBezTo>
                    <a:pt x="43465" y="2068"/>
                    <a:pt x="39829" y="634"/>
                    <a:pt x="36127" y="0"/>
                  </a:cubicBezTo>
                </a:path>
              </a:pathLst>
            </a:custGeom>
            <a:noFill/>
            <a:ln cap="flat" cmpd="sng" w="7500">
              <a:solidFill>
                <a:srgbClr val="4B4F5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3099450" y="2880838"/>
              <a:ext cx="494550" cy="130950"/>
            </a:xfrm>
            <a:custGeom>
              <a:rect b="b" l="l" r="r" t="t"/>
              <a:pathLst>
                <a:path extrusionOk="0" fill="none" h="5238" w="19782">
                  <a:moveTo>
                    <a:pt x="19782" y="1201"/>
                  </a:moveTo>
                  <a:cubicBezTo>
                    <a:pt x="12943" y="0"/>
                    <a:pt x="5838" y="1435"/>
                    <a:pt x="1" y="5237"/>
                  </a:cubicBezTo>
                </a:path>
              </a:pathLst>
            </a:custGeom>
            <a:noFill/>
            <a:ln cap="rnd" cmpd="sng" w="1167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2690825" y="2910863"/>
              <a:ext cx="1566975" cy="1461900"/>
            </a:xfrm>
            <a:custGeom>
              <a:rect b="b" l="l" r="r" t="t"/>
              <a:pathLst>
                <a:path extrusionOk="0" fill="none" h="58476" w="62679">
                  <a:moveTo>
                    <a:pt x="16346" y="4036"/>
                  </a:moveTo>
                  <a:cubicBezTo>
                    <a:pt x="13344" y="5971"/>
                    <a:pt x="10675" y="8540"/>
                    <a:pt x="8540" y="11709"/>
                  </a:cubicBezTo>
                  <a:cubicBezTo>
                    <a:pt x="1" y="24284"/>
                    <a:pt x="3336" y="41430"/>
                    <a:pt x="15912" y="49936"/>
                  </a:cubicBezTo>
                  <a:cubicBezTo>
                    <a:pt x="28521" y="58475"/>
                    <a:pt x="45633" y="55173"/>
                    <a:pt x="54173" y="42564"/>
                  </a:cubicBezTo>
                  <a:cubicBezTo>
                    <a:pt x="62679" y="29955"/>
                    <a:pt x="59376" y="12843"/>
                    <a:pt x="46801" y="4303"/>
                  </a:cubicBezTo>
                  <a:cubicBezTo>
                    <a:pt x="43465" y="2068"/>
                    <a:pt x="39829" y="634"/>
                    <a:pt x="36127" y="0"/>
                  </a:cubicBezTo>
                </a:path>
              </a:pathLst>
            </a:custGeom>
            <a:noFill/>
            <a:ln cap="flat" cmpd="sng" w="7500">
              <a:solidFill>
                <a:srgbClr val="4B4F5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3549775" y="2972563"/>
              <a:ext cx="639650" cy="1240075"/>
            </a:xfrm>
            <a:custGeom>
              <a:rect b="b" l="l" r="r" t="t"/>
              <a:pathLst>
                <a:path extrusionOk="0" fill="none" h="49603" w="25586">
                  <a:moveTo>
                    <a:pt x="1" y="49603"/>
                  </a:moveTo>
                  <a:cubicBezTo>
                    <a:pt x="6972" y="48769"/>
                    <a:pt x="13577" y="45033"/>
                    <a:pt x="17813" y="38762"/>
                  </a:cubicBezTo>
                  <a:cubicBezTo>
                    <a:pt x="25586" y="27253"/>
                    <a:pt x="22583" y="11609"/>
                    <a:pt x="11075" y="3837"/>
                  </a:cubicBezTo>
                  <a:cubicBezTo>
                    <a:pt x="8206" y="1902"/>
                    <a:pt x="5071" y="634"/>
                    <a:pt x="1869" y="1"/>
                  </a:cubicBezTo>
                </a:path>
              </a:pathLst>
            </a:custGeom>
            <a:noFill/>
            <a:ln cap="rnd" cmpd="sng" w="11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2760050" y="2925038"/>
              <a:ext cx="836450" cy="1305950"/>
            </a:xfrm>
            <a:custGeom>
              <a:rect b="b" l="l" r="r" t="t"/>
              <a:pathLst>
                <a:path extrusionOk="0" fill="none" h="52238" w="33458">
                  <a:moveTo>
                    <a:pt x="33458" y="1902"/>
                  </a:moveTo>
                  <a:cubicBezTo>
                    <a:pt x="23851" y="0"/>
                    <a:pt x="13610" y="3870"/>
                    <a:pt x="7773" y="12476"/>
                  </a:cubicBezTo>
                  <a:cubicBezTo>
                    <a:pt x="0" y="23984"/>
                    <a:pt x="3003" y="39595"/>
                    <a:pt x="14511" y="47401"/>
                  </a:cubicBezTo>
                  <a:cubicBezTo>
                    <a:pt x="19714" y="50903"/>
                    <a:pt x="25785" y="52238"/>
                    <a:pt x="31590" y="51504"/>
                  </a:cubicBezTo>
                </a:path>
              </a:pathLst>
            </a:custGeom>
            <a:noFill/>
            <a:ln cap="flat" cmpd="sng" w="7500">
              <a:solidFill>
                <a:srgbClr val="4B4F5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3089450" y="2973388"/>
              <a:ext cx="1024925" cy="1255100"/>
            </a:xfrm>
            <a:custGeom>
              <a:rect b="b" l="l" r="r" t="t"/>
              <a:pathLst>
                <a:path extrusionOk="0" fill="none" h="50204" w="40997">
                  <a:moveTo>
                    <a:pt x="2802" y="43265"/>
                  </a:moveTo>
                  <a:cubicBezTo>
                    <a:pt x="13110" y="50204"/>
                    <a:pt x="27086" y="47502"/>
                    <a:pt x="34025" y="37228"/>
                  </a:cubicBezTo>
                  <a:cubicBezTo>
                    <a:pt x="40996" y="26954"/>
                    <a:pt x="38294" y="12977"/>
                    <a:pt x="28020" y="6005"/>
                  </a:cubicBezTo>
                  <a:cubicBezTo>
                    <a:pt x="19147" y="1"/>
                    <a:pt x="7506" y="1202"/>
                    <a:pt x="0" y="8240"/>
                  </a:cubicBezTo>
                </a:path>
              </a:pathLst>
            </a:custGeom>
            <a:noFill/>
            <a:ln cap="flat" cmpd="sng" w="7500">
              <a:solidFill>
                <a:srgbClr val="4B4F5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2835100" y="3179388"/>
              <a:ext cx="324425" cy="875650"/>
            </a:xfrm>
            <a:custGeom>
              <a:rect b="b" l="l" r="r" t="t"/>
              <a:pathLst>
                <a:path extrusionOk="0" fill="none" h="35026" w="12977">
                  <a:moveTo>
                    <a:pt x="10174" y="0"/>
                  </a:moveTo>
                  <a:cubicBezTo>
                    <a:pt x="9007" y="1101"/>
                    <a:pt x="7906" y="2369"/>
                    <a:pt x="6972" y="3803"/>
                  </a:cubicBezTo>
                  <a:cubicBezTo>
                    <a:pt x="1" y="14077"/>
                    <a:pt x="2702" y="28054"/>
                    <a:pt x="12976" y="35025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4045125" y="3399338"/>
              <a:ext cx="77575" cy="67975"/>
            </a:xfrm>
            <a:custGeom>
              <a:rect b="b" l="l" r="r" t="t"/>
              <a:pathLst>
                <a:path extrusionOk="0" h="2719" w="3103">
                  <a:moveTo>
                    <a:pt x="1533" y="0"/>
                  </a:moveTo>
                  <a:cubicBezTo>
                    <a:pt x="1097" y="0"/>
                    <a:pt x="671" y="214"/>
                    <a:pt x="401" y="609"/>
                  </a:cubicBezTo>
                  <a:cubicBezTo>
                    <a:pt x="1" y="1209"/>
                    <a:pt x="168" y="2043"/>
                    <a:pt x="768" y="2477"/>
                  </a:cubicBezTo>
                  <a:cubicBezTo>
                    <a:pt x="1007" y="2640"/>
                    <a:pt x="1274" y="2718"/>
                    <a:pt x="1538" y="2718"/>
                  </a:cubicBezTo>
                  <a:cubicBezTo>
                    <a:pt x="1974" y="2718"/>
                    <a:pt x="2399" y="2505"/>
                    <a:pt x="2669" y="2110"/>
                  </a:cubicBezTo>
                  <a:cubicBezTo>
                    <a:pt x="3103" y="1510"/>
                    <a:pt x="2936" y="642"/>
                    <a:pt x="2302" y="242"/>
                  </a:cubicBezTo>
                  <a:cubicBezTo>
                    <a:pt x="2064" y="79"/>
                    <a:pt x="1796" y="0"/>
                    <a:pt x="1533" y="0"/>
                  </a:cubicBezTo>
                  <a:close/>
                </a:path>
              </a:pathLst>
            </a:custGeom>
            <a:solidFill>
              <a:srgbClr val="4B4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2886800" y="3424113"/>
              <a:ext cx="77575" cy="67625"/>
            </a:xfrm>
            <a:custGeom>
              <a:rect b="b" l="l" r="r" t="t"/>
              <a:pathLst>
                <a:path extrusionOk="0" h="2705" w="3103">
                  <a:moveTo>
                    <a:pt x="1583" y="0"/>
                  </a:moveTo>
                  <a:cubicBezTo>
                    <a:pt x="1141" y="0"/>
                    <a:pt x="708" y="206"/>
                    <a:pt x="434" y="585"/>
                  </a:cubicBezTo>
                  <a:cubicBezTo>
                    <a:pt x="1" y="1219"/>
                    <a:pt x="167" y="2053"/>
                    <a:pt x="801" y="2487"/>
                  </a:cubicBezTo>
                  <a:cubicBezTo>
                    <a:pt x="1035" y="2634"/>
                    <a:pt x="1296" y="2705"/>
                    <a:pt x="1553" y="2705"/>
                  </a:cubicBezTo>
                  <a:cubicBezTo>
                    <a:pt x="1991" y="2705"/>
                    <a:pt x="2417" y="2499"/>
                    <a:pt x="2669" y="2120"/>
                  </a:cubicBezTo>
                  <a:cubicBezTo>
                    <a:pt x="3103" y="1486"/>
                    <a:pt x="2936" y="652"/>
                    <a:pt x="2336" y="218"/>
                  </a:cubicBezTo>
                  <a:cubicBezTo>
                    <a:pt x="2102" y="71"/>
                    <a:pt x="1841" y="0"/>
                    <a:pt x="1583" y="0"/>
                  </a:cubicBezTo>
                  <a:close/>
                </a:path>
              </a:pathLst>
            </a:custGeom>
            <a:solidFill>
              <a:srgbClr val="4B4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2893475" y="3622363"/>
              <a:ext cx="41725" cy="36400"/>
            </a:xfrm>
            <a:custGeom>
              <a:rect b="b" l="l" r="r" t="t"/>
              <a:pathLst>
                <a:path extrusionOk="0" h="1456" w="1669">
                  <a:moveTo>
                    <a:pt x="861" y="0"/>
                  </a:moveTo>
                  <a:cubicBezTo>
                    <a:pt x="620" y="0"/>
                    <a:pt x="381" y="117"/>
                    <a:pt x="234" y="327"/>
                  </a:cubicBezTo>
                  <a:cubicBezTo>
                    <a:pt x="1" y="661"/>
                    <a:pt x="101" y="1095"/>
                    <a:pt x="434" y="1328"/>
                  </a:cubicBezTo>
                  <a:cubicBezTo>
                    <a:pt x="558" y="1415"/>
                    <a:pt x="700" y="1455"/>
                    <a:pt x="841" y="1455"/>
                  </a:cubicBezTo>
                  <a:cubicBezTo>
                    <a:pt x="1082" y="1455"/>
                    <a:pt x="1321" y="1338"/>
                    <a:pt x="1468" y="1128"/>
                  </a:cubicBezTo>
                  <a:cubicBezTo>
                    <a:pt x="1668" y="794"/>
                    <a:pt x="1602" y="361"/>
                    <a:pt x="1268" y="127"/>
                  </a:cubicBezTo>
                  <a:cubicBezTo>
                    <a:pt x="1144" y="41"/>
                    <a:pt x="1003" y="0"/>
                    <a:pt x="861" y="0"/>
                  </a:cubicBezTo>
                  <a:close/>
                </a:path>
              </a:pathLst>
            </a:custGeom>
            <a:solidFill>
              <a:srgbClr val="4B4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2918500" y="3777938"/>
              <a:ext cx="76750" cy="67975"/>
            </a:xfrm>
            <a:custGeom>
              <a:rect b="b" l="l" r="r" t="t"/>
              <a:pathLst>
                <a:path extrusionOk="0" h="2719" w="3070">
                  <a:moveTo>
                    <a:pt x="1532" y="1"/>
                  </a:moveTo>
                  <a:cubicBezTo>
                    <a:pt x="1096" y="1"/>
                    <a:pt x="671" y="214"/>
                    <a:pt x="401" y="609"/>
                  </a:cubicBezTo>
                  <a:cubicBezTo>
                    <a:pt x="0" y="1210"/>
                    <a:pt x="134" y="2077"/>
                    <a:pt x="767" y="2477"/>
                  </a:cubicBezTo>
                  <a:cubicBezTo>
                    <a:pt x="1006" y="2641"/>
                    <a:pt x="1274" y="2719"/>
                    <a:pt x="1537" y="2719"/>
                  </a:cubicBezTo>
                  <a:cubicBezTo>
                    <a:pt x="1973" y="2719"/>
                    <a:pt x="2399" y="2505"/>
                    <a:pt x="2669" y="2110"/>
                  </a:cubicBezTo>
                  <a:cubicBezTo>
                    <a:pt x="3069" y="1510"/>
                    <a:pt x="2902" y="642"/>
                    <a:pt x="2302" y="242"/>
                  </a:cubicBezTo>
                  <a:cubicBezTo>
                    <a:pt x="2063" y="79"/>
                    <a:pt x="1796" y="1"/>
                    <a:pt x="1532" y="1"/>
                  </a:cubicBezTo>
                  <a:close/>
                </a:path>
              </a:pathLst>
            </a:custGeom>
            <a:solidFill>
              <a:srgbClr val="4B4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4185225" y="3386713"/>
              <a:ext cx="40050" cy="34850"/>
            </a:xfrm>
            <a:custGeom>
              <a:rect b="b" l="l" r="r" t="t"/>
              <a:pathLst>
                <a:path extrusionOk="0" h="1394" w="1602">
                  <a:moveTo>
                    <a:pt x="792" y="1"/>
                  </a:moveTo>
                  <a:cubicBezTo>
                    <a:pt x="571" y="1"/>
                    <a:pt x="347" y="105"/>
                    <a:pt x="201" y="313"/>
                  </a:cubicBezTo>
                  <a:cubicBezTo>
                    <a:pt x="1" y="614"/>
                    <a:pt x="67" y="1047"/>
                    <a:pt x="401" y="1281"/>
                  </a:cubicBezTo>
                  <a:cubicBezTo>
                    <a:pt x="514" y="1356"/>
                    <a:pt x="650" y="1393"/>
                    <a:pt x="786" y="1393"/>
                  </a:cubicBezTo>
                  <a:cubicBezTo>
                    <a:pt x="1014" y="1393"/>
                    <a:pt x="1243" y="1289"/>
                    <a:pt x="1368" y="1081"/>
                  </a:cubicBezTo>
                  <a:cubicBezTo>
                    <a:pt x="1602" y="780"/>
                    <a:pt x="1502" y="347"/>
                    <a:pt x="1168" y="113"/>
                  </a:cubicBezTo>
                  <a:cubicBezTo>
                    <a:pt x="1056" y="38"/>
                    <a:pt x="924" y="1"/>
                    <a:pt x="792" y="1"/>
                  </a:cubicBezTo>
                  <a:close/>
                </a:path>
              </a:pathLst>
            </a:custGeom>
            <a:solidFill>
              <a:srgbClr val="4B4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2728350" y="3403713"/>
              <a:ext cx="1476925" cy="185150"/>
            </a:xfrm>
            <a:custGeom>
              <a:rect b="b" l="l" r="r" t="t"/>
              <a:pathLst>
                <a:path extrusionOk="0" fill="none" h="7406" w="59077">
                  <a:moveTo>
                    <a:pt x="1" y="100"/>
                  </a:moveTo>
                  <a:lnTo>
                    <a:pt x="29855" y="7406"/>
                  </a:lnTo>
                  <a:lnTo>
                    <a:pt x="59076" y="0"/>
                  </a:lnTo>
                </a:path>
              </a:pathLst>
            </a:custGeom>
            <a:noFill/>
            <a:ln cap="flat" cmpd="sng" w="7500">
              <a:solidFill>
                <a:srgbClr val="4B4F5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3173675" y="3287788"/>
              <a:ext cx="602125" cy="602950"/>
            </a:xfrm>
            <a:custGeom>
              <a:rect b="b" l="l" r="r" t="t"/>
              <a:pathLst>
                <a:path extrusionOk="0" fill="none" h="24118" w="24085">
                  <a:moveTo>
                    <a:pt x="20815" y="17980"/>
                  </a:moveTo>
                  <a:cubicBezTo>
                    <a:pt x="24084" y="13143"/>
                    <a:pt x="22817" y="6572"/>
                    <a:pt x="17980" y="3270"/>
                  </a:cubicBezTo>
                  <a:cubicBezTo>
                    <a:pt x="13143" y="1"/>
                    <a:pt x="6539" y="1268"/>
                    <a:pt x="3270" y="6138"/>
                  </a:cubicBezTo>
                  <a:cubicBezTo>
                    <a:pt x="1" y="10975"/>
                    <a:pt x="1268" y="17547"/>
                    <a:pt x="6105" y="20816"/>
                  </a:cubicBezTo>
                  <a:cubicBezTo>
                    <a:pt x="10942" y="24118"/>
                    <a:pt x="17546" y="22817"/>
                    <a:pt x="20815" y="17980"/>
                  </a:cubicBezTo>
                  <a:close/>
                </a:path>
              </a:pathLst>
            </a:custGeom>
            <a:noFill/>
            <a:ln cap="flat" cmpd="sng" w="7500">
              <a:solidFill>
                <a:srgbClr val="4B4F5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3300425" y="3763138"/>
              <a:ext cx="431175" cy="179325"/>
            </a:xfrm>
            <a:custGeom>
              <a:rect b="b" l="l" r="r" t="t"/>
              <a:pathLst>
                <a:path extrusionOk="0" fill="none" h="7173" w="17247">
                  <a:moveTo>
                    <a:pt x="1" y="3336"/>
                  </a:moveTo>
                  <a:cubicBezTo>
                    <a:pt x="5705" y="7172"/>
                    <a:pt x="13410" y="5671"/>
                    <a:pt x="17246" y="0"/>
                  </a:cubicBezTo>
                </a:path>
              </a:pathLst>
            </a:custGeom>
            <a:noFill/>
            <a:ln cap="flat" cmpd="sng" w="41700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3217875" y="3236088"/>
              <a:ext cx="430325" cy="179325"/>
            </a:xfrm>
            <a:custGeom>
              <a:rect b="b" l="l" r="r" t="t"/>
              <a:pathLst>
                <a:path extrusionOk="0" fill="none" h="7173" w="17213">
                  <a:moveTo>
                    <a:pt x="17213" y="3837"/>
                  </a:moveTo>
                  <a:cubicBezTo>
                    <a:pt x="11542" y="0"/>
                    <a:pt x="3837" y="1502"/>
                    <a:pt x="0" y="7172"/>
                  </a:cubicBezTo>
                </a:path>
              </a:pathLst>
            </a:custGeom>
            <a:noFill/>
            <a:ln cap="flat" cmpd="sng" w="41700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3255400" y="3441266"/>
              <a:ext cx="1024920" cy="704688"/>
            </a:xfrm>
            <a:custGeom>
              <a:rect b="b" l="l" r="r" t="t"/>
              <a:pathLst>
                <a:path extrusionOk="0" fill="none" h="11843" w="17547">
                  <a:moveTo>
                    <a:pt x="17546" y="11842"/>
                  </a:moveTo>
                  <a:cubicBezTo>
                    <a:pt x="17546" y="11842"/>
                    <a:pt x="13610" y="9207"/>
                    <a:pt x="8773" y="5905"/>
                  </a:cubicBezTo>
                  <a:cubicBezTo>
                    <a:pt x="3937" y="2636"/>
                    <a:pt x="1" y="0"/>
                    <a:pt x="1" y="0"/>
                  </a:cubicBezTo>
                  <a:cubicBezTo>
                    <a:pt x="1" y="0"/>
                    <a:pt x="3937" y="2636"/>
                    <a:pt x="8773" y="5905"/>
                  </a:cubicBezTo>
                  <a:cubicBezTo>
                    <a:pt x="13610" y="9207"/>
                    <a:pt x="17546" y="11842"/>
                    <a:pt x="17546" y="11842"/>
                  </a:cubicBezTo>
                  <a:close/>
                </a:path>
              </a:pathLst>
            </a:custGeom>
            <a:noFill/>
            <a:ln cap="flat" cmpd="sng" w="7500">
              <a:solidFill>
                <a:srgbClr val="4B4F5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3424700" y="3329488"/>
              <a:ext cx="100075" cy="519575"/>
            </a:xfrm>
            <a:custGeom>
              <a:rect b="b" l="l" r="r" t="t"/>
              <a:pathLst>
                <a:path extrusionOk="0" fill="none" h="20783" w="4003">
                  <a:moveTo>
                    <a:pt x="4003" y="20782"/>
                  </a:moveTo>
                  <a:cubicBezTo>
                    <a:pt x="4003" y="20782"/>
                    <a:pt x="3102" y="16145"/>
                    <a:pt x="2001" y="10375"/>
                  </a:cubicBezTo>
                  <a:cubicBezTo>
                    <a:pt x="901" y="4637"/>
                    <a:pt x="0" y="0"/>
                    <a:pt x="0" y="0"/>
                  </a:cubicBezTo>
                  <a:cubicBezTo>
                    <a:pt x="0" y="0"/>
                    <a:pt x="901" y="4637"/>
                    <a:pt x="2001" y="10375"/>
                  </a:cubicBezTo>
                  <a:cubicBezTo>
                    <a:pt x="3102" y="16145"/>
                    <a:pt x="4003" y="20782"/>
                    <a:pt x="4003" y="20782"/>
                  </a:cubicBezTo>
                  <a:close/>
                </a:path>
              </a:pathLst>
            </a:custGeom>
            <a:noFill/>
            <a:ln cap="flat" cmpd="sng" w="7500">
              <a:solidFill>
                <a:srgbClr val="4B4F5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3503900" y="3385363"/>
              <a:ext cx="145975" cy="170150"/>
            </a:xfrm>
            <a:custGeom>
              <a:rect b="b" l="l" r="r" t="t"/>
              <a:pathLst>
                <a:path extrusionOk="0" h="6806" w="5839">
                  <a:moveTo>
                    <a:pt x="3337" y="0"/>
                  </a:moveTo>
                  <a:lnTo>
                    <a:pt x="1" y="6805"/>
                  </a:lnTo>
                  <a:lnTo>
                    <a:pt x="5838" y="2002"/>
                  </a:lnTo>
                  <a:cubicBezTo>
                    <a:pt x="5071" y="868"/>
                    <a:pt x="3337" y="0"/>
                    <a:pt x="3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3237050" y="3587163"/>
              <a:ext cx="154300" cy="62575"/>
            </a:xfrm>
            <a:custGeom>
              <a:rect b="b" l="l" r="r" t="t"/>
              <a:pathLst>
                <a:path extrusionOk="0" h="2503" w="6172">
                  <a:moveTo>
                    <a:pt x="201" y="1"/>
                  </a:moveTo>
                  <a:lnTo>
                    <a:pt x="201" y="1"/>
                  </a:lnTo>
                  <a:cubicBezTo>
                    <a:pt x="1" y="1068"/>
                    <a:pt x="534" y="2503"/>
                    <a:pt x="534" y="2503"/>
                  </a:cubicBezTo>
                  <a:lnTo>
                    <a:pt x="6172" y="4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2765875" y="2884163"/>
              <a:ext cx="708875" cy="704700"/>
            </a:xfrm>
            <a:custGeom>
              <a:rect b="b" l="l" r="r" t="t"/>
              <a:pathLst>
                <a:path extrusionOk="0" fill="none" h="28188" w="28355">
                  <a:moveTo>
                    <a:pt x="1" y="1"/>
                  </a:moveTo>
                  <a:lnTo>
                    <a:pt x="28354" y="28188"/>
                  </a:lnTo>
                </a:path>
              </a:pathLst>
            </a:custGeom>
            <a:noFill/>
            <a:ln cap="rnd" cmpd="sng" w="1167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2995225" y="3588838"/>
              <a:ext cx="479525" cy="709700"/>
            </a:xfrm>
            <a:custGeom>
              <a:rect b="b" l="l" r="r" t="t"/>
              <a:pathLst>
                <a:path extrusionOk="0" fill="none" h="28388" w="19181">
                  <a:moveTo>
                    <a:pt x="19180" y="1"/>
                  </a:moveTo>
                  <a:lnTo>
                    <a:pt x="0" y="28388"/>
                  </a:lnTo>
                </a:path>
              </a:pathLst>
            </a:custGeom>
            <a:noFill/>
            <a:ln cap="rnd" cmpd="sng" w="1167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3613150" y="2855813"/>
              <a:ext cx="427000" cy="426175"/>
            </a:xfrm>
            <a:custGeom>
              <a:rect b="b" l="l" r="r" t="t"/>
              <a:pathLst>
                <a:path extrusionOk="0" fill="none" h="17047" w="17080">
                  <a:moveTo>
                    <a:pt x="14745" y="12710"/>
                  </a:moveTo>
                  <a:cubicBezTo>
                    <a:pt x="17080" y="9274"/>
                    <a:pt x="16179" y="4637"/>
                    <a:pt x="12743" y="2302"/>
                  </a:cubicBezTo>
                  <a:cubicBezTo>
                    <a:pt x="9307" y="1"/>
                    <a:pt x="4637" y="868"/>
                    <a:pt x="2336" y="4304"/>
                  </a:cubicBezTo>
                  <a:cubicBezTo>
                    <a:pt x="1" y="7739"/>
                    <a:pt x="901" y="12409"/>
                    <a:pt x="4337" y="14711"/>
                  </a:cubicBezTo>
                  <a:cubicBezTo>
                    <a:pt x="7773" y="17046"/>
                    <a:pt x="12443" y="16145"/>
                    <a:pt x="14745" y="12710"/>
                  </a:cubicBezTo>
                  <a:close/>
                </a:path>
              </a:pathLst>
            </a:custGeom>
            <a:noFill/>
            <a:ln cap="rnd" cmpd="sng" w="1167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4" name="Google Shape;334;p32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32"/>
          <p:cNvSpPr txBox="1"/>
          <p:nvPr/>
        </p:nvSpPr>
        <p:spPr>
          <a:xfrm>
            <a:off x="7437425" y="193600"/>
            <a:ext cx="1042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4"/>
              </a:rPr>
              <a:t>CONTACT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6" name="Google Shape;336;p32"/>
          <p:cNvSpPr txBox="1"/>
          <p:nvPr/>
        </p:nvSpPr>
        <p:spPr>
          <a:xfrm>
            <a:off x="2066100" y="193600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5"/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6"/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7"/>
              </a:rPr>
              <a:t>HOBBIE</a:t>
            </a: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8"/>
              </a:rPr>
              <a:t>EXPERIENCE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Google Shape;341;p33"/>
          <p:cNvCxnSpPr/>
          <p:nvPr/>
        </p:nvCxnSpPr>
        <p:spPr>
          <a:xfrm>
            <a:off x="569750" y="1325413"/>
            <a:ext cx="1500" cy="246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33"/>
          <p:cNvSpPr txBox="1"/>
          <p:nvPr>
            <p:ph type="title"/>
          </p:nvPr>
        </p:nvSpPr>
        <p:spPr>
          <a:xfrm>
            <a:off x="720000" y="540000"/>
            <a:ext cx="67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</a:t>
            </a:r>
            <a:r>
              <a:rPr b="1" lang="en">
                <a:solidFill>
                  <a:schemeClr val="accent2"/>
                </a:solidFill>
                <a:highlight>
                  <a:srgbClr val="C9DAF8"/>
                </a:highlight>
              </a:rPr>
              <a:t>P</a:t>
            </a:r>
            <a:r>
              <a:rPr lang="en"/>
              <a:t>erience</a:t>
            </a:r>
            <a:endParaRPr/>
          </a:p>
        </p:txBody>
      </p:sp>
      <p:sp>
        <p:nvSpPr>
          <p:cNvPr id="343" name="Google Shape;343;p33"/>
          <p:cNvSpPr txBox="1"/>
          <p:nvPr>
            <p:ph idx="1" type="subTitle"/>
          </p:nvPr>
        </p:nvSpPr>
        <p:spPr>
          <a:xfrm>
            <a:off x="720000" y="2128075"/>
            <a:ext cx="2902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Hosting</a:t>
            </a:r>
            <a:r>
              <a:rPr lang="en"/>
              <a:t> provider</a:t>
            </a:r>
            <a:endParaRPr/>
          </a:p>
        </p:txBody>
      </p:sp>
      <p:sp>
        <p:nvSpPr>
          <p:cNvPr id="344" name="Google Shape;344;p33"/>
          <p:cNvSpPr txBox="1"/>
          <p:nvPr>
            <p:ph idx="4" type="subTitle"/>
          </p:nvPr>
        </p:nvSpPr>
        <p:spPr>
          <a:xfrm>
            <a:off x="765325" y="2529475"/>
            <a:ext cx="77856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At Beget, I was responsible for the company's blog and wrote technical articles dedicated to its products, such as VPS and domains. I also developed scripts for technical support and wrote user manuals to help users solve their technical problems related to VPS operations. Another task I had was managing the development backlog and implementing new features into the control panel.</a:t>
            </a:r>
            <a:endParaRPr/>
          </a:p>
        </p:txBody>
      </p:sp>
      <p:grpSp>
        <p:nvGrpSpPr>
          <p:cNvPr id="345" name="Google Shape;345;p33"/>
          <p:cNvGrpSpPr/>
          <p:nvPr/>
        </p:nvGrpSpPr>
        <p:grpSpPr>
          <a:xfrm>
            <a:off x="720004" y="1948904"/>
            <a:ext cx="2068581" cy="179162"/>
            <a:chOff x="825050" y="2254625"/>
            <a:chExt cx="1269925" cy="423150"/>
          </a:xfrm>
        </p:grpSpPr>
        <p:sp>
          <p:nvSpPr>
            <p:cNvPr id="346" name="Google Shape;346;p33"/>
            <p:cNvSpPr/>
            <p:nvPr/>
          </p:nvSpPr>
          <p:spPr>
            <a:xfrm>
              <a:off x="895275" y="2254625"/>
              <a:ext cx="1199700" cy="3588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825050" y="2318975"/>
              <a:ext cx="1199700" cy="35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33"/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3"/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3">
            <a:hlinkClick action="ppaction://hlinkshowjump?jump=nextslide"/>
          </p:cNvPr>
          <p:cNvSpPr/>
          <p:nvPr/>
        </p:nvSpPr>
        <p:spPr>
          <a:xfrm>
            <a:off x="8064525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51" name="Google Shape;351;p33">
            <a:hlinkClick action="ppaction://hlinkshowjump?jump=previousslide"/>
          </p:cNvPr>
          <p:cNvSpPr/>
          <p:nvPr/>
        </p:nvSpPr>
        <p:spPr>
          <a:xfrm flipH="1">
            <a:off x="7630000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352" name="Google Shape;3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252" y="1193188"/>
            <a:ext cx="1486070" cy="6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3"/>
          <p:cNvSpPr txBox="1"/>
          <p:nvPr/>
        </p:nvSpPr>
        <p:spPr>
          <a:xfrm>
            <a:off x="765326" y="4100600"/>
            <a:ext cx="353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Services and tools I used</a:t>
            </a:r>
            <a:endParaRPr sz="18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cxnSp>
        <p:nvCxnSpPr>
          <p:cNvPr id="354" name="Google Shape;354;p33"/>
          <p:cNvCxnSpPr/>
          <p:nvPr/>
        </p:nvCxnSpPr>
        <p:spPr>
          <a:xfrm>
            <a:off x="571275" y="4133425"/>
            <a:ext cx="3000" cy="8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33"/>
          <p:cNvSpPr txBox="1"/>
          <p:nvPr>
            <p:ph idx="4" type="subTitle"/>
          </p:nvPr>
        </p:nvSpPr>
        <p:spPr>
          <a:xfrm>
            <a:off x="765325" y="4562300"/>
            <a:ext cx="7785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Linux terminal, HTML, MD, SSH, VNC, Confluence, Jira.</a:t>
            </a:r>
            <a:endParaRPr/>
          </a:p>
        </p:txBody>
      </p:sp>
      <p:sp>
        <p:nvSpPr>
          <p:cNvPr id="356" name="Google Shape;356;p33"/>
          <p:cNvSpPr txBox="1"/>
          <p:nvPr>
            <p:ph idx="1" type="subTitle"/>
          </p:nvPr>
        </p:nvSpPr>
        <p:spPr>
          <a:xfrm>
            <a:off x="4296925" y="1845450"/>
            <a:ext cx="2902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10.09.2020 – 25.01.2021</a:t>
            </a:r>
            <a:endParaRPr/>
          </a:p>
        </p:txBody>
      </p:sp>
      <p:sp>
        <p:nvSpPr>
          <p:cNvPr id="357" name="Google Shape;357;p33"/>
          <p:cNvSpPr txBox="1"/>
          <p:nvPr>
            <p:ph idx="1" type="subTitle"/>
          </p:nvPr>
        </p:nvSpPr>
        <p:spPr>
          <a:xfrm>
            <a:off x="4296925" y="1413975"/>
            <a:ext cx="425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Technical writer | Linux admin</a:t>
            </a:r>
            <a:endParaRPr/>
          </a:p>
        </p:txBody>
      </p:sp>
      <p:cxnSp>
        <p:nvCxnSpPr>
          <p:cNvPr id="358" name="Google Shape;358;p33"/>
          <p:cNvCxnSpPr/>
          <p:nvPr/>
        </p:nvCxnSpPr>
        <p:spPr>
          <a:xfrm flipH="1">
            <a:off x="4203725" y="1400188"/>
            <a:ext cx="10500" cy="84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9" name="Google Shape;359;p33"/>
          <p:cNvGrpSpPr/>
          <p:nvPr/>
        </p:nvGrpSpPr>
        <p:grpSpPr>
          <a:xfrm rot="5400000">
            <a:off x="6187536" y="3732963"/>
            <a:ext cx="1280363" cy="1196969"/>
            <a:chOff x="4284075" y="3541300"/>
            <a:chExt cx="1574475" cy="1471925"/>
          </a:xfrm>
        </p:grpSpPr>
        <p:sp>
          <p:nvSpPr>
            <p:cNvPr id="360" name="Google Shape;360;p33"/>
            <p:cNvSpPr/>
            <p:nvPr/>
          </p:nvSpPr>
          <p:spPr>
            <a:xfrm>
              <a:off x="4686850" y="3841525"/>
              <a:ext cx="768900" cy="768900"/>
            </a:xfrm>
            <a:custGeom>
              <a:rect b="b" l="l" r="r" t="t"/>
              <a:pathLst>
                <a:path extrusionOk="0" fill="none" h="30756" w="30756">
                  <a:moveTo>
                    <a:pt x="30756" y="15378"/>
                  </a:moveTo>
                  <a:cubicBezTo>
                    <a:pt x="30756" y="6872"/>
                    <a:pt x="23884" y="1"/>
                    <a:pt x="15378" y="1"/>
                  </a:cubicBezTo>
                  <a:cubicBezTo>
                    <a:pt x="6905" y="1"/>
                    <a:pt x="1" y="6872"/>
                    <a:pt x="1" y="15378"/>
                  </a:cubicBezTo>
                  <a:cubicBezTo>
                    <a:pt x="1" y="23851"/>
                    <a:pt x="6905" y="30756"/>
                    <a:pt x="15378" y="30756"/>
                  </a:cubicBezTo>
                  <a:cubicBezTo>
                    <a:pt x="23884" y="30756"/>
                    <a:pt x="30756" y="23851"/>
                    <a:pt x="30756" y="15378"/>
                  </a:cubicBez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CC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4729375" y="3541300"/>
              <a:ext cx="683850" cy="684700"/>
            </a:xfrm>
            <a:custGeom>
              <a:rect b="b" l="l" r="r" t="t"/>
              <a:pathLst>
                <a:path extrusionOk="0" fill="none" h="27388" w="27354">
                  <a:moveTo>
                    <a:pt x="27354" y="13711"/>
                  </a:moveTo>
                  <a:cubicBezTo>
                    <a:pt x="27354" y="21249"/>
                    <a:pt x="21249" y="27387"/>
                    <a:pt x="13677" y="27387"/>
                  </a:cubicBezTo>
                  <a:cubicBezTo>
                    <a:pt x="6138" y="27387"/>
                    <a:pt x="1" y="21249"/>
                    <a:pt x="1" y="13711"/>
                  </a:cubicBezTo>
                  <a:cubicBezTo>
                    <a:pt x="1" y="6139"/>
                    <a:pt x="6138" y="1"/>
                    <a:pt x="13677" y="1"/>
                  </a:cubicBezTo>
                  <a:cubicBezTo>
                    <a:pt x="21249" y="1"/>
                    <a:pt x="27354" y="6139"/>
                    <a:pt x="27354" y="13711"/>
                  </a:cubicBez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4937875" y="3608850"/>
              <a:ext cx="750550" cy="750575"/>
            </a:xfrm>
            <a:custGeom>
              <a:rect b="b" l="l" r="r" t="t"/>
              <a:pathLst>
                <a:path extrusionOk="0" fill="none" h="30023" w="30022">
                  <a:moveTo>
                    <a:pt x="24684" y="24685"/>
                  </a:moveTo>
                  <a:cubicBezTo>
                    <a:pt x="30021" y="19348"/>
                    <a:pt x="30021" y="10675"/>
                    <a:pt x="24684" y="5338"/>
                  </a:cubicBezTo>
                  <a:cubicBezTo>
                    <a:pt x="19347" y="1"/>
                    <a:pt x="10674" y="1"/>
                    <a:pt x="5337" y="5338"/>
                  </a:cubicBezTo>
                  <a:cubicBezTo>
                    <a:pt x="0" y="10675"/>
                    <a:pt x="0" y="19348"/>
                    <a:pt x="5337" y="24685"/>
                  </a:cubicBezTo>
                  <a:cubicBezTo>
                    <a:pt x="10674" y="30022"/>
                    <a:pt x="19347" y="30022"/>
                    <a:pt x="24684" y="24685"/>
                  </a:cubicBez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5071300" y="3884050"/>
              <a:ext cx="683850" cy="683850"/>
            </a:xfrm>
            <a:custGeom>
              <a:rect b="b" l="l" r="r" t="t"/>
              <a:pathLst>
                <a:path extrusionOk="0" fill="none" h="27354" w="27354">
                  <a:moveTo>
                    <a:pt x="13677" y="27354"/>
                  </a:moveTo>
                  <a:cubicBezTo>
                    <a:pt x="21249" y="27354"/>
                    <a:pt x="27353" y="21216"/>
                    <a:pt x="27353" y="13677"/>
                  </a:cubicBezTo>
                  <a:cubicBezTo>
                    <a:pt x="27353" y="6105"/>
                    <a:pt x="21249" y="1"/>
                    <a:pt x="13677" y="1"/>
                  </a:cubicBezTo>
                  <a:cubicBezTo>
                    <a:pt x="6138" y="1"/>
                    <a:pt x="0" y="6105"/>
                    <a:pt x="0" y="13677"/>
                  </a:cubicBezTo>
                  <a:cubicBezTo>
                    <a:pt x="0" y="21216"/>
                    <a:pt x="6138" y="27354"/>
                    <a:pt x="13677" y="27354"/>
                  </a:cubicBez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937875" y="4092550"/>
              <a:ext cx="750550" cy="750550"/>
            </a:xfrm>
            <a:custGeom>
              <a:rect b="b" l="l" r="r" t="t"/>
              <a:pathLst>
                <a:path extrusionOk="0" fill="none" h="30022" w="30022">
                  <a:moveTo>
                    <a:pt x="5337" y="24684"/>
                  </a:moveTo>
                  <a:cubicBezTo>
                    <a:pt x="10674" y="30022"/>
                    <a:pt x="19347" y="30022"/>
                    <a:pt x="24684" y="24684"/>
                  </a:cubicBezTo>
                  <a:cubicBezTo>
                    <a:pt x="30021" y="19347"/>
                    <a:pt x="30021" y="10674"/>
                    <a:pt x="24684" y="5337"/>
                  </a:cubicBezTo>
                  <a:cubicBezTo>
                    <a:pt x="19347" y="0"/>
                    <a:pt x="10674" y="0"/>
                    <a:pt x="5337" y="5337"/>
                  </a:cubicBezTo>
                  <a:cubicBezTo>
                    <a:pt x="0" y="10674"/>
                    <a:pt x="0" y="19347"/>
                    <a:pt x="5337" y="24684"/>
                  </a:cubicBez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729375" y="4225975"/>
              <a:ext cx="683850" cy="683850"/>
            </a:xfrm>
            <a:custGeom>
              <a:rect b="b" l="l" r="r" t="t"/>
              <a:pathLst>
                <a:path extrusionOk="0" fill="none" h="27354" w="27354">
                  <a:moveTo>
                    <a:pt x="1" y="13677"/>
                  </a:moveTo>
                  <a:cubicBezTo>
                    <a:pt x="1" y="21215"/>
                    <a:pt x="6138" y="27353"/>
                    <a:pt x="13677" y="27353"/>
                  </a:cubicBezTo>
                  <a:cubicBezTo>
                    <a:pt x="21249" y="27353"/>
                    <a:pt x="27354" y="21215"/>
                    <a:pt x="27354" y="13677"/>
                  </a:cubicBezTo>
                  <a:cubicBezTo>
                    <a:pt x="27354" y="6105"/>
                    <a:pt x="21249" y="0"/>
                    <a:pt x="13677" y="0"/>
                  </a:cubicBezTo>
                  <a:cubicBezTo>
                    <a:pt x="6138" y="0"/>
                    <a:pt x="1" y="6105"/>
                    <a:pt x="1" y="13677"/>
                  </a:cubicBez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4454175" y="4092550"/>
              <a:ext cx="750575" cy="750550"/>
            </a:xfrm>
            <a:custGeom>
              <a:rect b="b" l="l" r="r" t="t"/>
              <a:pathLst>
                <a:path extrusionOk="0" fill="none" h="30022" w="30023">
                  <a:moveTo>
                    <a:pt x="5338" y="5337"/>
                  </a:moveTo>
                  <a:cubicBezTo>
                    <a:pt x="1" y="10674"/>
                    <a:pt x="1" y="19347"/>
                    <a:pt x="5338" y="24684"/>
                  </a:cubicBezTo>
                  <a:cubicBezTo>
                    <a:pt x="10675" y="30022"/>
                    <a:pt x="19348" y="30022"/>
                    <a:pt x="24685" y="24684"/>
                  </a:cubicBezTo>
                  <a:cubicBezTo>
                    <a:pt x="30022" y="19347"/>
                    <a:pt x="30022" y="10674"/>
                    <a:pt x="24685" y="5337"/>
                  </a:cubicBezTo>
                  <a:cubicBezTo>
                    <a:pt x="19348" y="0"/>
                    <a:pt x="10675" y="0"/>
                    <a:pt x="5338" y="5337"/>
                  </a:cubicBez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387475" y="3884050"/>
              <a:ext cx="683850" cy="683850"/>
            </a:xfrm>
            <a:custGeom>
              <a:rect b="b" l="l" r="r" t="t"/>
              <a:pathLst>
                <a:path extrusionOk="0" fill="none" h="27354" w="27354">
                  <a:moveTo>
                    <a:pt x="13677" y="1"/>
                  </a:moveTo>
                  <a:cubicBezTo>
                    <a:pt x="6105" y="1"/>
                    <a:pt x="0" y="6105"/>
                    <a:pt x="0" y="13677"/>
                  </a:cubicBezTo>
                  <a:cubicBezTo>
                    <a:pt x="0" y="21216"/>
                    <a:pt x="6105" y="27354"/>
                    <a:pt x="13677" y="27354"/>
                  </a:cubicBezTo>
                  <a:cubicBezTo>
                    <a:pt x="21215" y="27354"/>
                    <a:pt x="27353" y="21216"/>
                    <a:pt x="27353" y="13677"/>
                  </a:cubicBezTo>
                  <a:cubicBezTo>
                    <a:pt x="27353" y="6105"/>
                    <a:pt x="21215" y="1"/>
                    <a:pt x="13677" y="1"/>
                  </a:cubicBez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454175" y="3608850"/>
              <a:ext cx="750575" cy="750575"/>
            </a:xfrm>
            <a:custGeom>
              <a:rect b="b" l="l" r="r" t="t"/>
              <a:pathLst>
                <a:path extrusionOk="0" fill="none" h="30023" w="30023">
                  <a:moveTo>
                    <a:pt x="24685" y="5338"/>
                  </a:moveTo>
                  <a:cubicBezTo>
                    <a:pt x="19348" y="1"/>
                    <a:pt x="10675" y="1"/>
                    <a:pt x="5338" y="5338"/>
                  </a:cubicBezTo>
                  <a:cubicBezTo>
                    <a:pt x="1" y="10675"/>
                    <a:pt x="1" y="19348"/>
                    <a:pt x="5338" y="24685"/>
                  </a:cubicBezTo>
                  <a:cubicBezTo>
                    <a:pt x="10675" y="30022"/>
                    <a:pt x="19348" y="30022"/>
                    <a:pt x="24685" y="24685"/>
                  </a:cubicBezTo>
                  <a:cubicBezTo>
                    <a:pt x="30022" y="19348"/>
                    <a:pt x="30022" y="10675"/>
                    <a:pt x="24685" y="5338"/>
                  </a:cubicBez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5054625" y="3917425"/>
              <a:ext cx="33375" cy="34200"/>
            </a:xfrm>
            <a:custGeom>
              <a:rect b="b" l="l" r="r" t="t"/>
              <a:pathLst>
                <a:path extrusionOk="0" h="1368" w="1335">
                  <a:moveTo>
                    <a:pt x="667" y="0"/>
                  </a:moveTo>
                  <a:cubicBezTo>
                    <a:pt x="300" y="0"/>
                    <a:pt x="0" y="300"/>
                    <a:pt x="0" y="701"/>
                  </a:cubicBezTo>
                  <a:cubicBezTo>
                    <a:pt x="0" y="1067"/>
                    <a:pt x="300" y="1368"/>
                    <a:pt x="667" y="1368"/>
                  </a:cubicBezTo>
                  <a:cubicBezTo>
                    <a:pt x="1034" y="1368"/>
                    <a:pt x="1334" y="1067"/>
                    <a:pt x="1334" y="701"/>
                  </a:cubicBezTo>
                  <a:cubicBezTo>
                    <a:pt x="1334" y="300"/>
                    <a:pt x="1034" y="0"/>
                    <a:pt x="667" y="0"/>
                  </a:cubicBezTo>
                  <a:close/>
                </a:path>
              </a:pathLst>
            </a:custGeom>
            <a:solidFill>
              <a:srgbClr val="4B4F50"/>
            </a:solidFill>
            <a:ln cap="flat" cmpd="sng" w="952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5054625" y="4500325"/>
              <a:ext cx="33375" cy="33375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4" y="1035"/>
                    <a:pt x="1334" y="668"/>
                  </a:cubicBezTo>
                  <a:cubicBezTo>
                    <a:pt x="1334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4B4F50"/>
            </a:solidFill>
            <a:ln cap="flat" cmpd="sng" w="952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5345650" y="4209300"/>
              <a:ext cx="33375" cy="33375"/>
            </a:xfrm>
            <a:custGeom>
              <a:rect b="b" l="l" r="r" t="t"/>
              <a:pathLst>
                <a:path extrusionOk="0" h="1335" w="1335">
                  <a:moveTo>
                    <a:pt x="668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34"/>
                    <a:pt x="668" y="1334"/>
                  </a:cubicBezTo>
                  <a:cubicBezTo>
                    <a:pt x="1035" y="1334"/>
                    <a:pt x="1335" y="1034"/>
                    <a:pt x="1335" y="667"/>
                  </a:cubicBezTo>
                  <a:cubicBezTo>
                    <a:pt x="1335" y="300"/>
                    <a:pt x="1035" y="0"/>
                    <a:pt x="668" y="0"/>
                  </a:cubicBezTo>
                  <a:close/>
                </a:path>
              </a:pathLst>
            </a:custGeom>
            <a:solidFill>
              <a:srgbClr val="4B4F50"/>
            </a:solidFill>
            <a:ln cap="flat" cmpd="sng" w="952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763575" y="4209300"/>
              <a:ext cx="33375" cy="33375"/>
            </a:xfrm>
            <a:custGeom>
              <a:rect b="b" l="l" r="r" t="t"/>
              <a:pathLst>
                <a:path extrusionOk="0" h="1335" w="1335">
                  <a:moveTo>
                    <a:pt x="668" y="0"/>
                  </a:moveTo>
                  <a:cubicBezTo>
                    <a:pt x="301" y="0"/>
                    <a:pt x="0" y="300"/>
                    <a:pt x="0" y="667"/>
                  </a:cubicBezTo>
                  <a:cubicBezTo>
                    <a:pt x="0" y="1034"/>
                    <a:pt x="301" y="1334"/>
                    <a:pt x="668" y="1334"/>
                  </a:cubicBezTo>
                  <a:cubicBezTo>
                    <a:pt x="1034" y="1334"/>
                    <a:pt x="1335" y="1034"/>
                    <a:pt x="1335" y="667"/>
                  </a:cubicBezTo>
                  <a:cubicBezTo>
                    <a:pt x="1335" y="300"/>
                    <a:pt x="1034" y="0"/>
                    <a:pt x="668" y="0"/>
                  </a:cubicBezTo>
                  <a:close/>
                </a:path>
              </a:pathLst>
            </a:custGeom>
            <a:solidFill>
              <a:srgbClr val="4B4F50"/>
            </a:solidFill>
            <a:ln cap="flat" cmpd="sng" w="952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5258925" y="4003300"/>
              <a:ext cx="36725" cy="33400"/>
            </a:xfrm>
            <a:custGeom>
              <a:rect b="b" l="l" r="r" t="t"/>
              <a:pathLst>
                <a:path extrusionOk="0" h="1336" w="1469">
                  <a:moveTo>
                    <a:pt x="734" y="1"/>
                  </a:moveTo>
                  <a:cubicBezTo>
                    <a:pt x="568" y="1"/>
                    <a:pt x="401" y="68"/>
                    <a:pt x="267" y="201"/>
                  </a:cubicBezTo>
                  <a:cubicBezTo>
                    <a:pt x="1" y="434"/>
                    <a:pt x="1" y="868"/>
                    <a:pt x="267" y="1135"/>
                  </a:cubicBezTo>
                  <a:cubicBezTo>
                    <a:pt x="401" y="1268"/>
                    <a:pt x="568" y="1335"/>
                    <a:pt x="734" y="1335"/>
                  </a:cubicBezTo>
                  <a:cubicBezTo>
                    <a:pt x="901" y="1335"/>
                    <a:pt x="1068" y="1268"/>
                    <a:pt x="1201" y="1135"/>
                  </a:cubicBezTo>
                  <a:cubicBezTo>
                    <a:pt x="1468" y="868"/>
                    <a:pt x="1468" y="434"/>
                    <a:pt x="1201" y="201"/>
                  </a:cubicBezTo>
                  <a:cubicBezTo>
                    <a:pt x="1068" y="68"/>
                    <a:pt x="901" y="1"/>
                    <a:pt x="734" y="1"/>
                  </a:cubicBezTo>
                  <a:close/>
                </a:path>
              </a:pathLst>
            </a:custGeom>
            <a:solidFill>
              <a:srgbClr val="4B4F50"/>
            </a:solidFill>
            <a:ln cap="flat" cmpd="sng" w="952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846975" y="4414425"/>
              <a:ext cx="36700" cy="34225"/>
            </a:xfrm>
            <a:custGeom>
              <a:rect b="b" l="l" r="r" t="t"/>
              <a:pathLst>
                <a:path extrusionOk="0" h="1369" w="1468">
                  <a:moveTo>
                    <a:pt x="746" y="1"/>
                  </a:moveTo>
                  <a:cubicBezTo>
                    <a:pt x="576" y="1"/>
                    <a:pt x="400" y="68"/>
                    <a:pt x="267" y="201"/>
                  </a:cubicBezTo>
                  <a:cubicBezTo>
                    <a:pt x="0" y="468"/>
                    <a:pt x="0" y="902"/>
                    <a:pt x="267" y="1168"/>
                  </a:cubicBezTo>
                  <a:cubicBezTo>
                    <a:pt x="400" y="1302"/>
                    <a:pt x="576" y="1369"/>
                    <a:pt x="746" y="1369"/>
                  </a:cubicBezTo>
                  <a:cubicBezTo>
                    <a:pt x="917" y="1369"/>
                    <a:pt x="1084" y="1302"/>
                    <a:pt x="1201" y="1168"/>
                  </a:cubicBezTo>
                  <a:cubicBezTo>
                    <a:pt x="1468" y="902"/>
                    <a:pt x="1468" y="468"/>
                    <a:pt x="1201" y="201"/>
                  </a:cubicBezTo>
                  <a:cubicBezTo>
                    <a:pt x="1084" y="68"/>
                    <a:pt x="917" y="1"/>
                    <a:pt x="746" y="1"/>
                  </a:cubicBezTo>
                  <a:close/>
                </a:path>
              </a:pathLst>
            </a:custGeom>
            <a:solidFill>
              <a:srgbClr val="4B4F50"/>
            </a:solidFill>
            <a:ln cap="flat" cmpd="sng" w="952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5260600" y="4414425"/>
              <a:ext cx="33375" cy="34225"/>
            </a:xfrm>
            <a:custGeom>
              <a:rect b="b" l="l" r="r" t="t"/>
              <a:pathLst>
                <a:path extrusionOk="0" h="1369" w="1335">
                  <a:moveTo>
                    <a:pt x="667" y="1"/>
                  </a:moveTo>
                  <a:cubicBezTo>
                    <a:pt x="300" y="1"/>
                    <a:pt x="0" y="301"/>
                    <a:pt x="0" y="701"/>
                  </a:cubicBezTo>
                  <a:cubicBezTo>
                    <a:pt x="0" y="1068"/>
                    <a:pt x="300" y="1369"/>
                    <a:pt x="667" y="1369"/>
                  </a:cubicBezTo>
                  <a:cubicBezTo>
                    <a:pt x="1034" y="1369"/>
                    <a:pt x="1335" y="1068"/>
                    <a:pt x="1335" y="701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4B4F50"/>
            </a:solidFill>
            <a:ln cap="flat" cmpd="sng" w="952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846975" y="4003300"/>
              <a:ext cx="36700" cy="33400"/>
            </a:xfrm>
            <a:custGeom>
              <a:rect b="b" l="l" r="r" t="t"/>
              <a:pathLst>
                <a:path extrusionOk="0" h="1336" w="1468">
                  <a:moveTo>
                    <a:pt x="746" y="1"/>
                  </a:moveTo>
                  <a:cubicBezTo>
                    <a:pt x="576" y="1"/>
                    <a:pt x="400" y="68"/>
                    <a:pt x="267" y="201"/>
                  </a:cubicBezTo>
                  <a:cubicBezTo>
                    <a:pt x="0" y="434"/>
                    <a:pt x="0" y="868"/>
                    <a:pt x="267" y="1135"/>
                  </a:cubicBezTo>
                  <a:cubicBezTo>
                    <a:pt x="400" y="1268"/>
                    <a:pt x="576" y="1335"/>
                    <a:pt x="746" y="1335"/>
                  </a:cubicBezTo>
                  <a:cubicBezTo>
                    <a:pt x="917" y="1335"/>
                    <a:pt x="1084" y="1268"/>
                    <a:pt x="1201" y="1135"/>
                  </a:cubicBezTo>
                  <a:cubicBezTo>
                    <a:pt x="1468" y="868"/>
                    <a:pt x="1468" y="434"/>
                    <a:pt x="1201" y="201"/>
                  </a:cubicBezTo>
                  <a:cubicBezTo>
                    <a:pt x="1084" y="68"/>
                    <a:pt x="917" y="1"/>
                    <a:pt x="746" y="1"/>
                  </a:cubicBezTo>
                  <a:close/>
                </a:path>
              </a:pathLst>
            </a:custGeom>
            <a:solidFill>
              <a:srgbClr val="4B4F50"/>
            </a:solidFill>
            <a:ln cap="flat" cmpd="sng" w="952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5581650" y="3661400"/>
              <a:ext cx="56750" cy="51725"/>
            </a:xfrm>
            <a:custGeom>
              <a:rect b="b" l="l" r="r" t="t"/>
              <a:pathLst>
                <a:path extrusionOk="0" h="2069" w="2270">
                  <a:moveTo>
                    <a:pt x="1135" y="0"/>
                  </a:moveTo>
                  <a:cubicBezTo>
                    <a:pt x="868" y="0"/>
                    <a:pt x="601" y="100"/>
                    <a:pt x="401" y="301"/>
                  </a:cubicBezTo>
                  <a:cubicBezTo>
                    <a:pt x="1" y="701"/>
                    <a:pt x="1" y="1368"/>
                    <a:pt x="401" y="1768"/>
                  </a:cubicBezTo>
                  <a:cubicBezTo>
                    <a:pt x="601" y="1968"/>
                    <a:pt x="868" y="2069"/>
                    <a:pt x="1135" y="2069"/>
                  </a:cubicBezTo>
                  <a:cubicBezTo>
                    <a:pt x="1402" y="2069"/>
                    <a:pt x="1669" y="1968"/>
                    <a:pt x="1869" y="1768"/>
                  </a:cubicBezTo>
                  <a:cubicBezTo>
                    <a:pt x="2269" y="1368"/>
                    <a:pt x="2269" y="701"/>
                    <a:pt x="1869" y="301"/>
                  </a:cubicBezTo>
                  <a:cubicBezTo>
                    <a:pt x="1669" y="100"/>
                    <a:pt x="1402" y="0"/>
                    <a:pt x="113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5806825" y="4200125"/>
              <a:ext cx="51725" cy="51725"/>
            </a:xfrm>
            <a:custGeom>
              <a:rect b="b" l="l" r="r" t="t"/>
              <a:pathLst>
                <a:path extrusionOk="0" h="2069" w="2069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01"/>
                    <a:pt x="467" y="2068"/>
                    <a:pt x="1034" y="2068"/>
                  </a:cubicBezTo>
                  <a:cubicBezTo>
                    <a:pt x="1635" y="2068"/>
                    <a:pt x="2068" y="1601"/>
                    <a:pt x="2068" y="1034"/>
                  </a:cubicBezTo>
                  <a:cubicBezTo>
                    <a:pt x="2068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5581650" y="4738825"/>
              <a:ext cx="56750" cy="51750"/>
            </a:xfrm>
            <a:custGeom>
              <a:rect b="b" l="l" r="r" t="t"/>
              <a:pathLst>
                <a:path extrusionOk="0" h="2070" w="2270">
                  <a:moveTo>
                    <a:pt x="1135" y="1"/>
                  </a:moveTo>
                  <a:cubicBezTo>
                    <a:pt x="868" y="1"/>
                    <a:pt x="601" y="101"/>
                    <a:pt x="401" y="301"/>
                  </a:cubicBezTo>
                  <a:cubicBezTo>
                    <a:pt x="1" y="701"/>
                    <a:pt x="1" y="1335"/>
                    <a:pt x="401" y="1769"/>
                  </a:cubicBezTo>
                  <a:cubicBezTo>
                    <a:pt x="601" y="1969"/>
                    <a:pt x="868" y="2069"/>
                    <a:pt x="1135" y="2069"/>
                  </a:cubicBezTo>
                  <a:cubicBezTo>
                    <a:pt x="1402" y="2069"/>
                    <a:pt x="1669" y="1969"/>
                    <a:pt x="1869" y="1769"/>
                  </a:cubicBezTo>
                  <a:cubicBezTo>
                    <a:pt x="2269" y="1335"/>
                    <a:pt x="2269" y="701"/>
                    <a:pt x="1869" y="301"/>
                  </a:cubicBezTo>
                  <a:cubicBezTo>
                    <a:pt x="1669" y="101"/>
                    <a:pt x="1402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045450" y="4961500"/>
              <a:ext cx="51725" cy="51725"/>
            </a:xfrm>
            <a:custGeom>
              <a:rect b="b" l="l" r="r" t="t"/>
              <a:pathLst>
                <a:path extrusionOk="0" h="2069" w="2069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01"/>
                    <a:pt x="467" y="2068"/>
                    <a:pt x="1034" y="2068"/>
                  </a:cubicBezTo>
                  <a:cubicBezTo>
                    <a:pt x="1601" y="2068"/>
                    <a:pt x="2068" y="1601"/>
                    <a:pt x="2068" y="1034"/>
                  </a:cubicBezTo>
                  <a:cubicBezTo>
                    <a:pt x="2068" y="467"/>
                    <a:pt x="160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504225" y="4738825"/>
              <a:ext cx="56725" cy="51750"/>
            </a:xfrm>
            <a:custGeom>
              <a:rect b="b" l="l" r="r" t="t"/>
              <a:pathLst>
                <a:path extrusionOk="0" h="2070" w="2269">
                  <a:moveTo>
                    <a:pt x="1134" y="1"/>
                  </a:moveTo>
                  <a:cubicBezTo>
                    <a:pt x="868" y="1"/>
                    <a:pt x="601" y="101"/>
                    <a:pt x="401" y="301"/>
                  </a:cubicBezTo>
                  <a:cubicBezTo>
                    <a:pt x="0" y="701"/>
                    <a:pt x="0" y="1335"/>
                    <a:pt x="401" y="1769"/>
                  </a:cubicBezTo>
                  <a:cubicBezTo>
                    <a:pt x="601" y="1969"/>
                    <a:pt x="868" y="2069"/>
                    <a:pt x="1134" y="2069"/>
                  </a:cubicBezTo>
                  <a:cubicBezTo>
                    <a:pt x="1401" y="2069"/>
                    <a:pt x="1668" y="1969"/>
                    <a:pt x="1868" y="1769"/>
                  </a:cubicBezTo>
                  <a:cubicBezTo>
                    <a:pt x="2269" y="1335"/>
                    <a:pt x="2269" y="701"/>
                    <a:pt x="1868" y="301"/>
                  </a:cubicBezTo>
                  <a:cubicBezTo>
                    <a:pt x="1668" y="101"/>
                    <a:pt x="1401" y="1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284075" y="4200125"/>
              <a:ext cx="51725" cy="51725"/>
            </a:xfrm>
            <a:custGeom>
              <a:rect b="b" l="l" r="r" t="t"/>
              <a:pathLst>
                <a:path extrusionOk="0" h="2069" w="2069">
                  <a:moveTo>
                    <a:pt x="1034" y="0"/>
                  </a:moveTo>
                  <a:cubicBezTo>
                    <a:pt x="434" y="0"/>
                    <a:pt x="0" y="467"/>
                    <a:pt x="0" y="1034"/>
                  </a:cubicBezTo>
                  <a:cubicBezTo>
                    <a:pt x="0" y="1601"/>
                    <a:pt x="434" y="2068"/>
                    <a:pt x="1034" y="2068"/>
                  </a:cubicBezTo>
                  <a:cubicBezTo>
                    <a:pt x="1601" y="2068"/>
                    <a:pt x="2068" y="1601"/>
                    <a:pt x="2068" y="1034"/>
                  </a:cubicBezTo>
                  <a:cubicBezTo>
                    <a:pt x="2068" y="467"/>
                    <a:pt x="160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504225" y="3661400"/>
              <a:ext cx="56725" cy="51725"/>
            </a:xfrm>
            <a:custGeom>
              <a:rect b="b" l="l" r="r" t="t"/>
              <a:pathLst>
                <a:path extrusionOk="0" h="2069" w="2269">
                  <a:moveTo>
                    <a:pt x="1134" y="0"/>
                  </a:moveTo>
                  <a:cubicBezTo>
                    <a:pt x="868" y="0"/>
                    <a:pt x="601" y="100"/>
                    <a:pt x="401" y="301"/>
                  </a:cubicBezTo>
                  <a:cubicBezTo>
                    <a:pt x="0" y="701"/>
                    <a:pt x="0" y="1368"/>
                    <a:pt x="401" y="1768"/>
                  </a:cubicBezTo>
                  <a:cubicBezTo>
                    <a:pt x="601" y="1968"/>
                    <a:pt x="868" y="2069"/>
                    <a:pt x="1134" y="2069"/>
                  </a:cubicBezTo>
                  <a:cubicBezTo>
                    <a:pt x="1401" y="2069"/>
                    <a:pt x="1668" y="1968"/>
                    <a:pt x="1868" y="1768"/>
                  </a:cubicBezTo>
                  <a:cubicBezTo>
                    <a:pt x="2269" y="1368"/>
                    <a:pt x="2269" y="701"/>
                    <a:pt x="1868" y="301"/>
                  </a:cubicBezTo>
                  <a:cubicBezTo>
                    <a:pt x="1668" y="100"/>
                    <a:pt x="1401" y="0"/>
                    <a:pt x="113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054625" y="3716425"/>
              <a:ext cx="33375" cy="33400"/>
            </a:xfrm>
            <a:custGeom>
              <a:rect b="b" l="l" r="r" t="t"/>
              <a:pathLst>
                <a:path extrusionOk="0" h="1336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68"/>
                    <a:pt x="300" y="1335"/>
                    <a:pt x="667" y="1335"/>
                  </a:cubicBezTo>
                  <a:cubicBezTo>
                    <a:pt x="1034" y="1335"/>
                    <a:pt x="1334" y="1068"/>
                    <a:pt x="1334" y="668"/>
                  </a:cubicBezTo>
                  <a:cubicBezTo>
                    <a:pt x="1334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400700" y="3860700"/>
              <a:ext cx="36700" cy="33400"/>
            </a:xfrm>
            <a:custGeom>
              <a:rect b="b" l="l" r="r" t="t"/>
              <a:pathLst>
                <a:path extrusionOk="0" h="1336" w="1468">
                  <a:moveTo>
                    <a:pt x="751" y="1"/>
                  </a:moveTo>
                  <a:cubicBezTo>
                    <a:pt x="576" y="1"/>
                    <a:pt x="401" y="67"/>
                    <a:pt x="267" y="201"/>
                  </a:cubicBezTo>
                  <a:cubicBezTo>
                    <a:pt x="0" y="468"/>
                    <a:pt x="0" y="901"/>
                    <a:pt x="267" y="1135"/>
                  </a:cubicBezTo>
                  <a:cubicBezTo>
                    <a:pt x="401" y="1268"/>
                    <a:pt x="576" y="1335"/>
                    <a:pt x="751" y="1335"/>
                  </a:cubicBezTo>
                  <a:cubicBezTo>
                    <a:pt x="926" y="1335"/>
                    <a:pt x="1101" y="1268"/>
                    <a:pt x="1234" y="1135"/>
                  </a:cubicBezTo>
                  <a:cubicBezTo>
                    <a:pt x="1468" y="901"/>
                    <a:pt x="1468" y="468"/>
                    <a:pt x="1234" y="201"/>
                  </a:cubicBezTo>
                  <a:cubicBezTo>
                    <a:pt x="1101" y="67"/>
                    <a:pt x="926" y="1"/>
                    <a:pt x="75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5546625" y="4209300"/>
              <a:ext cx="33400" cy="33375"/>
            </a:xfrm>
            <a:custGeom>
              <a:rect b="b" l="l" r="r" t="t"/>
              <a:pathLst>
                <a:path extrusionOk="0" h="1335" w="1336">
                  <a:moveTo>
                    <a:pt x="668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34"/>
                    <a:pt x="668" y="1334"/>
                  </a:cubicBezTo>
                  <a:cubicBezTo>
                    <a:pt x="1035" y="1334"/>
                    <a:pt x="1335" y="1034"/>
                    <a:pt x="1335" y="667"/>
                  </a:cubicBezTo>
                  <a:cubicBezTo>
                    <a:pt x="1335" y="300"/>
                    <a:pt x="1035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5400700" y="4557050"/>
              <a:ext cx="36700" cy="33375"/>
            </a:xfrm>
            <a:custGeom>
              <a:rect b="b" l="l" r="r" t="t"/>
              <a:pathLst>
                <a:path extrusionOk="0" h="1335" w="1468">
                  <a:moveTo>
                    <a:pt x="751" y="0"/>
                  </a:moveTo>
                  <a:cubicBezTo>
                    <a:pt x="576" y="0"/>
                    <a:pt x="401" y="67"/>
                    <a:pt x="267" y="200"/>
                  </a:cubicBezTo>
                  <a:cubicBezTo>
                    <a:pt x="0" y="467"/>
                    <a:pt x="0" y="867"/>
                    <a:pt x="267" y="1134"/>
                  </a:cubicBezTo>
                  <a:cubicBezTo>
                    <a:pt x="401" y="1268"/>
                    <a:pt x="576" y="1334"/>
                    <a:pt x="751" y="1334"/>
                  </a:cubicBezTo>
                  <a:cubicBezTo>
                    <a:pt x="926" y="1334"/>
                    <a:pt x="1101" y="1268"/>
                    <a:pt x="1234" y="1134"/>
                  </a:cubicBezTo>
                  <a:cubicBezTo>
                    <a:pt x="1468" y="867"/>
                    <a:pt x="1468" y="467"/>
                    <a:pt x="1234" y="200"/>
                  </a:cubicBezTo>
                  <a:cubicBezTo>
                    <a:pt x="1101" y="67"/>
                    <a:pt x="926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054625" y="4701300"/>
              <a:ext cx="33375" cy="33400"/>
            </a:xfrm>
            <a:custGeom>
              <a:rect b="b" l="l" r="r" t="t"/>
              <a:pathLst>
                <a:path extrusionOk="0" h="1336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4" y="1035"/>
                    <a:pt x="1334" y="668"/>
                  </a:cubicBezTo>
                  <a:cubicBezTo>
                    <a:pt x="1334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4705200" y="4557050"/>
              <a:ext cx="36725" cy="33375"/>
            </a:xfrm>
            <a:custGeom>
              <a:rect b="b" l="l" r="r" t="t"/>
              <a:pathLst>
                <a:path extrusionOk="0" h="1335" w="1469">
                  <a:moveTo>
                    <a:pt x="718" y="0"/>
                  </a:moveTo>
                  <a:cubicBezTo>
                    <a:pt x="542" y="0"/>
                    <a:pt x="367" y="67"/>
                    <a:pt x="234" y="200"/>
                  </a:cubicBezTo>
                  <a:cubicBezTo>
                    <a:pt x="0" y="467"/>
                    <a:pt x="0" y="867"/>
                    <a:pt x="234" y="1134"/>
                  </a:cubicBezTo>
                  <a:cubicBezTo>
                    <a:pt x="367" y="1268"/>
                    <a:pt x="542" y="1334"/>
                    <a:pt x="718" y="1334"/>
                  </a:cubicBezTo>
                  <a:cubicBezTo>
                    <a:pt x="893" y="1334"/>
                    <a:pt x="1068" y="1268"/>
                    <a:pt x="1201" y="1134"/>
                  </a:cubicBezTo>
                  <a:cubicBezTo>
                    <a:pt x="1468" y="867"/>
                    <a:pt x="1468" y="467"/>
                    <a:pt x="1201" y="200"/>
                  </a:cubicBezTo>
                  <a:cubicBezTo>
                    <a:pt x="1068" y="67"/>
                    <a:pt x="893" y="0"/>
                    <a:pt x="71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4562600" y="4209300"/>
              <a:ext cx="33375" cy="33375"/>
            </a:xfrm>
            <a:custGeom>
              <a:rect b="b" l="l" r="r" t="t"/>
              <a:pathLst>
                <a:path extrusionOk="0" h="1335" w="1335">
                  <a:moveTo>
                    <a:pt x="667" y="0"/>
                  </a:moveTo>
                  <a:cubicBezTo>
                    <a:pt x="301" y="0"/>
                    <a:pt x="0" y="300"/>
                    <a:pt x="0" y="667"/>
                  </a:cubicBezTo>
                  <a:cubicBezTo>
                    <a:pt x="0" y="1034"/>
                    <a:pt x="301" y="1334"/>
                    <a:pt x="667" y="1334"/>
                  </a:cubicBezTo>
                  <a:cubicBezTo>
                    <a:pt x="1034" y="1334"/>
                    <a:pt x="1335" y="1034"/>
                    <a:pt x="1335" y="667"/>
                  </a:cubicBezTo>
                  <a:cubicBezTo>
                    <a:pt x="1335" y="300"/>
                    <a:pt x="1034" y="0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4705200" y="3860700"/>
              <a:ext cx="36725" cy="33600"/>
            </a:xfrm>
            <a:custGeom>
              <a:rect b="b" l="l" r="r" t="t"/>
              <a:pathLst>
                <a:path extrusionOk="0" h="1344" w="1469">
                  <a:moveTo>
                    <a:pt x="718" y="1"/>
                  </a:moveTo>
                  <a:cubicBezTo>
                    <a:pt x="542" y="1"/>
                    <a:pt x="367" y="67"/>
                    <a:pt x="234" y="201"/>
                  </a:cubicBezTo>
                  <a:cubicBezTo>
                    <a:pt x="0" y="468"/>
                    <a:pt x="0" y="901"/>
                    <a:pt x="234" y="1168"/>
                  </a:cubicBezTo>
                  <a:cubicBezTo>
                    <a:pt x="367" y="1285"/>
                    <a:pt x="542" y="1343"/>
                    <a:pt x="718" y="1343"/>
                  </a:cubicBezTo>
                  <a:cubicBezTo>
                    <a:pt x="893" y="1343"/>
                    <a:pt x="1068" y="1285"/>
                    <a:pt x="1201" y="1168"/>
                  </a:cubicBezTo>
                  <a:cubicBezTo>
                    <a:pt x="1468" y="901"/>
                    <a:pt x="1468" y="468"/>
                    <a:pt x="1201" y="201"/>
                  </a:cubicBezTo>
                  <a:cubicBezTo>
                    <a:pt x="1068" y="67"/>
                    <a:pt x="893" y="1"/>
                    <a:pt x="71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2" name="Google Shape;392;p33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33"/>
          <p:cNvSpPr txBox="1"/>
          <p:nvPr/>
        </p:nvSpPr>
        <p:spPr>
          <a:xfrm>
            <a:off x="7437425" y="193600"/>
            <a:ext cx="1042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4"/>
              </a:rPr>
              <a:t>CONTACT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4" name="Google Shape;394;p33"/>
          <p:cNvSpPr txBox="1"/>
          <p:nvPr/>
        </p:nvSpPr>
        <p:spPr>
          <a:xfrm>
            <a:off x="2066100" y="193600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5"/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6"/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7"/>
              </a:rPr>
              <a:t>HOBBIE</a:t>
            </a: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8"/>
              </a:rPr>
              <a:t>EXPERIENCE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Google Shape;399;p34"/>
          <p:cNvCxnSpPr/>
          <p:nvPr/>
        </p:nvCxnSpPr>
        <p:spPr>
          <a:xfrm>
            <a:off x="569750" y="1325413"/>
            <a:ext cx="1500" cy="246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34"/>
          <p:cNvSpPr txBox="1"/>
          <p:nvPr>
            <p:ph type="title"/>
          </p:nvPr>
        </p:nvSpPr>
        <p:spPr>
          <a:xfrm>
            <a:off x="720000" y="540000"/>
            <a:ext cx="67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xp</a:t>
            </a:r>
            <a:r>
              <a:rPr b="1" lang="en">
                <a:solidFill>
                  <a:schemeClr val="accent2"/>
                </a:solidFill>
                <a:highlight>
                  <a:srgbClr val="C9DAF8"/>
                </a:highlight>
              </a:rPr>
              <a:t>E</a:t>
            </a:r>
            <a:r>
              <a:rPr lang="en"/>
              <a:t>rience</a:t>
            </a:r>
            <a:endParaRPr/>
          </a:p>
        </p:txBody>
      </p:sp>
      <p:sp>
        <p:nvSpPr>
          <p:cNvPr id="401" name="Google Shape;401;p34"/>
          <p:cNvSpPr txBox="1"/>
          <p:nvPr>
            <p:ph idx="1" type="subTitle"/>
          </p:nvPr>
        </p:nvSpPr>
        <p:spPr>
          <a:xfrm>
            <a:off x="720000" y="2128075"/>
            <a:ext cx="27594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IT-event</a:t>
            </a:r>
            <a:r>
              <a:rPr lang="en"/>
              <a:t> provider</a:t>
            </a:r>
            <a:endParaRPr/>
          </a:p>
        </p:txBody>
      </p:sp>
      <p:sp>
        <p:nvSpPr>
          <p:cNvPr id="402" name="Google Shape;402;p34"/>
          <p:cNvSpPr txBox="1"/>
          <p:nvPr>
            <p:ph idx="4" type="subTitle"/>
          </p:nvPr>
        </p:nvSpPr>
        <p:spPr>
          <a:xfrm>
            <a:off x="765325" y="2529475"/>
            <a:ext cx="77856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At Jug ru group, I worked as a copywriter. I wrote posts for social media, composed emails, and was responsible for the content plan. Additionally, part of my responsibilities included working with Confluence, where I managed marketing department materials. During the pandemic, I wrote instructions for television station operators who streamed conferences online.</a:t>
            </a:r>
            <a:endParaRPr/>
          </a:p>
        </p:txBody>
      </p:sp>
      <p:grpSp>
        <p:nvGrpSpPr>
          <p:cNvPr id="403" name="Google Shape;403;p34"/>
          <p:cNvGrpSpPr/>
          <p:nvPr/>
        </p:nvGrpSpPr>
        <p:grpSpPr>
          <a:xfrm>
            <a:off x="720005" y="1948829"/>
            <a:ext cx="2712560" cy="179162"/>
            <a:chOff x="825050" y="2254625"/>
            <a:chExt cx="1269925" cy="423150"/>
          </a:xfrm>
        </p:grpSpPr>
        <p:sp>
          <p:nvSpPr>
            <p:cNvPr id="404" name="Google Shape;404;p34"/>
            <p:cNvSpPr/>
            <p:nvPr/>
          </p:nvSpPr>
          <p:spPr>
            <a:xfrm>
              <a:off x="895275" y="2254625"/>
              <a:ext cx="1199700" cy="3588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825050" y="2318975"/>
              <a:ext cx="1199700" cy="35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34"/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4"/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4">
            <a:hlinkClick action="ppaction://hlinkshowjump?jump=nextslide"/>
          </p:cNvPr>
          <p:cNvSpPr/>
          <p:nvPr/>
        </p:nvSpPr>
        <p:spPr>
          <a:xfrm>
            <a:off x="8064525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09" name="Google Shape;409;p34">
            <a:hlinkClick action="ppaction://hlinkshowjump?jump=previousslide"/>
          </p:cNvPr>
          <p:cNvSpPr/>
          <p:nvPr/>
        </p:nvSpPr>
        <p:spPr>
          <a:xfrm flipH="1">
            <a:off x="7630000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10" name="Google Shape;410;p34"/>
          <p:cNvSpPr txBox="1"/>
          <p:nvPr/>
        </p:nvSpPr>
        <p:spPr>
          <a:xfrm>
            <a:off x="765326" y="4100600"/>
            <a:ext cx="3531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Services and tools I used</a:t>
            </a:r>
            <a:endParaRPr sz="18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cxnSp>
        <p:nvCxnSpPr>
          <p:cNvPr id="411" name="Google Shape;411;p34"/>
          <p:cNvCxnSpPr/>
          <p:nvPr/>
        </p:nvCxnSpPr>
        <p:spPr>
          <a:xfrm>
            <a:off x="571275" y="4133425"/>
            <a:ext cx="3000" cy="8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34"/>
          <p:cNvSpPr txBox="1"/>
          <p:nvPr>
            <p:ph idx="4" type="subTitle"/>
          </p:nvPr>
        </p:nvSpPr>
        <p:spPr>
          <a:xfrm>
            <a:off x="765325" y="4562300"/>
            <a:ext cx="7785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Confluence, Jira, MD, HTML, social webs.</a:t>
            </a:r>
            <a:endParaRPr/>
          </a:p>
        </p:txBody>
      </p:sp>
      <p:sp>
        <p:nvSpPr>
          <p:cNvPr id="413" name="Google Shape;413;p34"/>
          <p:cNvSpPr txBox="1"/>
          <p:nvPr>
            <p:ph idx="1" type="subTitle"/>
          </p:nvPr>
        </p:nvSpPr>
        <p:spPr>
          <a:xfrm>
            <a:off x="4296925" y="1845450"/>
            <a:ext cx="2902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01.02.2019</a:t>
            </a:r>
            <a:r>
              <a:rPr lang="en"/>
              <a:t> – 31.07.2020</a:t>
            </a:r>
            <a:endParaRPr/>
          </a:p>
        </p:txBody>
      </p:sp>
      <p:sp>
        <p:nvSpPr>
          <p:cNvPr id="414" name="Google Shape;414;p34"/>
          <p:cNvSpPr txBox="1"/>
          <p:nvPr>
            <p:ph idx="1" type="subTitle"/>
          </p:nvPr>
        </p:nvSpPr>
        <p:spPr>
          <a:xfrm>
            <a:off x="4296925" y="1413975"/>
            <a:ext cx="425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Copywriter</a:t>
            </a:r>
            <a:r>
              <a:rPr lang="en"/>
              <a:t> | Confluence manager</a:t>
            </a:r>
            <a:endParaRPr/>
          </a:p>
        </p:txBody>
      </p:sp>
      <p:cxnSp>
        <p:nvCxnSpPr>
          <p:cNvPr id="415" name="Google Shape;415;p34"/>
          <p:cNvCxnSpPr/>
          <p:nvPr/>
        </p:nvCxnSpPr>
        <p:spPr>
          <a:xfrm flipH="1">
            <a:off x="4203725" y="1400188"/>
            <a:ext cx="10500" cy="84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6" name="Google Shape;4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25" y="1325425"/>
            <a:ext cx="2667224" cy="520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34"/>
          <p:cNvGrpSpPr/>
          <p:nvPr/>
        </p:nvGrpSpPr>
        <p:grpSpPr>
          <a:xfrm>
            <a:off x="5507867" y="3854046"/>
            <a:ext cx="2328466" cy="920843"/>
            <a:chOff x="1613000" y="3728100"/>
            <a:chExt cx="2239125" cy="849800"/>
          </a:xfrm>
        </p:grpSpPr>
        <p:sp>
          <p:nvSpPr>
            <p:cNvPr id="418" name="Google Shape;418;p34"/>
            <p:cNvSpPr/>
            <p:nvPr/>
          </p:nvSpPr>
          <p:spPr>
            <a:xfrm>
              <a:off x="2872225" y="3728100"/>
              <a:ext cx="570425" cy="849800"/>
            </a:xfrm>
            <a:custGeom>
              <a:rect b="b" l="l" r="r" t="t"/>
              <a:pathLst>
                <a:path extrusionOk="0" fill="none" h="33992" w="22817">
                  <a:moveTo>
                    <a:pt x="22817" y="17013"/>
                  </a:moveTo>
                  <a:lnTo>
                    <a:pt x="0" y="1"/>
                  </a:lnTo>
                  <a:lnTo>
                    <a:pt x="0" y="33992"/>
                  </a:ln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3012325" y="3728100"/>
              <a:ext cx="569600" cy="849800"/>
            </a:xfrm>
            <a:custGeom>
              <a:rect b="b" l="l" r="r" t="t"/>
              <a:pathLst>
                <a:path extrusionOk="0" fill="none" h="33992" w="22784">
                  <a:moveTo>
                    <a:pt x="22783" y="17013"/>
                  </a:moveTo>
                  <a:lnTo>
                    <a:pt x="0" y="1"/>
                  </a:lnTo>
                  <a:lnTo>
                    <a:pt x="0" y="33992"/>
                  </a:ln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4B4F5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297525" y="3836525"/>
              <a:ext cx="424500" cy="633800"/>
            </a:xfrm>
            <a:custGeom>
              <a:rect b="b" l="l" r="r" t="t"/>
              <a:pathLst>
                <a:path extrusionOk="0" fill="none" h="25352" w="16980">
                  <a:moveTo>
                    <a:pt x="16979" y="12676"/>
                  </a:moveTo>
                  <a:lnTo>
                    <a:pt x="1" y="0"/>
                  </a:lnTo>
                  <a:lnTo>
                    <a:pt x="1" y="25352"/>
                  </a:ln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2162550" y="3728100"/>
              <a:ext cx="1140000" cy="849800"/>
            </a:xfrm>
            <a:custGeom>
              <a:rect b="b" l="l" r="r" t="t"/>
              <a:pathLst>
                <a:path extrusionOk="0" fill="none" h="33992" w="45600">
                  <a:moveTo>
                    <a:pt x="22783" y="1"/>
                  </a:moveTo>
                  <a:lnTo>
                    <a:pt x="0" y="17013"/>
                  </a:lnTo>
                  <a:lnTo>
                    <a:pt x="22783" y="33992"/>
                  </a:lnTo>
                  <a:lnTo>
                    <a:pt x="45600" y="17013"/>
                  </a:ln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2022450" y="3728100"/>
              <a:ext cx="569600" cy="849800"/>
            </a:xfrm>
            <a:custGeom>
              <a:rect b="b" l="l" r="r" t="t"/>
              <a:pathLst>
                <a:path extrusionOk="0" fill="none" h="33992" w="22784">
                  <a:moveTo>
                    <a:pt x="0" y="17013"/>
                  </a:moveTo>
                  <a:lnTo>
                    <a:pt x="22783" y="1"/>
                  </a:lnTo>
                  <a:lnTo>
                    <a:pt x="22783" y="33992"/>
                  </a:ln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1882350" y="3728100"/>
              <a:ext cx="570425" cy="849800"/>
            </a:xfrm>
            <a:custGeom>
              <a:rect b="b" l="l" r="r" t="t"/>
              <a:pathLst>
                <a:path extrusionOk="0" fill="none" h="33992" w="22817">
                  <a:moveTo>
                    <a:pt x="0" y="17013"/>
                  </a:moveTo>
                  <a:lnTo>
                    <a:pt x="22817" y="1"/>
                  </a:lnTo>
                  <a:lnTo>
                    <a:pt x="22817" y="33992"/>
                  </a:ln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4B4F5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1742250" y="3836525"/>
              <a:ext cx="425325" cy="633800"/>
            </a:xfrm>
            <a:custGeom>
              <a:rect b="b" l="l" r="r" t="t"/>
              <a:pathLst>
                <a:path extrusionOk="0" fill="none" h="25352" w="17013">
                  <a:moveTo>
                    <a:pt x="0" y="12676"/>
                  </a:moveTo>
                  <a:lnTo>
                    <a:pt x="17013" y="0"/>
                  </a:lnTo>
                  <a:lnTo>
                    <a:pt x="17013" y="25352"/>
                  </a:ln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1613000" y="4056675"/>
              <a:ext cx="129275" cy="192675"/>
            </a:xfrm>
            <a:custGeom>
              <a:rect b="b" l="l" r="r" t="t"/>
              <a:pathLst>
                <a:path extrusionOk="0" h="7707" w="5171">
                  <a:moveTo>
                    <a:pt x="5170" y="1"/>
                  </a:moveTo>
                  <a:lnTo>
                    <a:pt x="0" y="3870"/>
                  </a:lnTo>
                  <a:lnTo>
                    <a:pt x="5170" y="7706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1934875" y="4105875"/>
              <a:ext cx="63425" cy="94275"/>
            </a:xfrm>
            <a:custGeom>
              <a:rect b="b" l="l" r="r" t="t"/>
              <a:pathLst>
                <a:path extrusionOk="0" h="3771" w="2537">
                  <a:moveTo>
                    <a:pt x="2536" y="1"/>
                  </a:moveTo>
                  <a:lnTo>
                    <a:pt x="1" y="1902"/>
                  </a:lnTo>
                  <a:lnTo>
                    <a:pt x="2536" y="3770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2452750" y="4105875"/>
              <a:ext cx="62575" cy="94275"/>
            </a:xfrm>
            <a:custGeom>
              <a:rect b="b" l="l" r="r" t="t"/>
              <a:pathLst>
                <a:path extrusionOk="0" h="3771" w="2503">
                  <a:moveTo>
                    <a:pt x="2503" y="1"/>
                  </a:moveTo>
                  <a:lnTo>
                    <a:pt x="1" y="1902"/>
                  </a:lnTo>
                  <a:lnTo>
                    <a:pt x="2503" y="3770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3465975" y="4105875"/>
              <a:ext cx="63400" cy="94275"/>
            </a:xfrm>
            <a:custGeom>
              <a:rect b="b" l="l" r="r" t="t"/>
              <a:pathLst>
                <a:path extrusionOk="0" h="3771" w="2536">
                  <a:moveTo>
                    <a:pt x="1" y="1"/>
                  </a:moveTo>
                  <a:lnTo>
                    <a:pt x="1" y="3770"/>
                  </a:lnTo>
                  <a:lnTo>
                    <a:pt x="2536" y="19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2943950" y="4105875"/>
              <a:ext cx="63400" cy="94275"/>
            </a:xfrm>
            <a:custGeom>
              <a:rect b="b" l="l" r="r" t="t"/>
              <a:pathLst>
                <a:path extrusionOk="0" h="3771" w="2536">
                  <a:moveTo>
                    <a:pt x="0" y="1"/>
                  </a:moveTo>
                  <a:lnTo>
                    <a:pt x="0" y="3770"/>
                  </a:lnTo>
                  <a:lnTo>
                    <a:pt x="2535" y="19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3722000" y="4056675"/>
              <a:ext cx="130125" cy="192675"/>
            </a:xfrm>
            <a:custGeom>
              <a:rect b="b" l="l" r="r" t="t"/>
              <a:pathLst>
                <a:path extrusionOk="0" h="7707" w="5205">
                  <a:moveTo>
                    <a:pt x="0" y="1"/>
                  </a:moveTo>
                  <a:lnTo>
                    <a:pt x="0" y="7706"/>
                  </a:lnTo>
                  <a:lnTo>
                    <a:pt x="5204" y="3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2521150" y="3994975"/>
              <a:ext cx="422825" cy="316075"/>
            </a:xfrm>
            <a:custGeom>
              <a:rect b="b" l="l" r="r" t="t"/>
              <a:pathLst>
                <a:path extrusionOk="0" h="12643" w="16913">
                  <a:moveTo>
                    <a:pt x="8439" y="0"/>
                  </a:moveTo>
                  <a:lnTo>
                    <a:pt x="0" y="6338"/>
                  </a:lnTo>
                  <a:lnTo>
                    <a:pt x="8439" y="12643"/>
                  </a:lnTo>
                  <a:lnTo>
                    <a:pt x="16912" y="6338"/>
                  </a:lnTo>
                  <a:lnTo>
                    <a:pt x="8439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2602875" y="4056675"/>
              <a:ext cx="258525" cy="192675"/>
            </a:xfrm>
            <a:custGeom>
              <a:rect b="b" l="l" r="r" t="t"/>
              <a:pathLst>
                <a:path extrusionOk="0" h="7707" w="10341">
                  <a:moveTo>
                    <a:pt x="5170" y="1"/>
                  </a:moveTo>
                  <a:lnTo>
                    <a:pt x="0" y="3870"/>
                  </a:lnTo>
                  <a:lnTo>
                    <a:pt x="5170" y="7706"/>
                  </a:lnTo>
                  <a:lnTo>
                    <a:pt x="10341" y="3870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3" name="Google Shape;433;p34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34"/>
          <p:cNvSpPr txBox="1"/>
          <p:nvPr/>
        </p:nvSpPr>
        <p:spPr>
          <a:xfrm>
            <a:off x="7437425" y="193600"/>
            <a:ext cx="1042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4"/>
              </a:rPr>
              <a:t>CONTACT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5" name="Google Shape;435;p34"/>
          <p:cNvSpPr txBox="1"/>
          <p:nvPr/>
        </p:nvSpPr>
        <p:spPr>
          <a:xfrm>
            <a:off x="2066100" y="193600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5"/>
              </a:rPr>
              <a:t>HOME 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6"/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7"/>
              </a:rPr>
              <a:t>HOBBIE</a:t>
            </a: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8"/>
              </a:rPr>
              <a:t>EXPERIENCE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0" name="Google Shape;440;p35"/>
          <p:cNvCxnSpPr/>
          <p:nvPr/>
        </p:nvCxnSpPr>
        <p:spPr>
          <a:xfrm>
            <a:off x="569750" y="1325413"/>
            <a:ext cx="1500" cy="246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5"/>
          <p:cNvSpPr txBox="1"/>
          <p:nvPr>
            <p:ph type="title"/>
          </p:nvPr>
        </p:nvSpPr>
        <p:spPr>
          <a:xfrm>
            <a:off x="720000" y="540000"/>
            <a:ext cx="67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xpe</a:t>
            </a:r>
            <a:r>
              <a:rPr b="1" lang="en">
                <a:solidFill>
                  <a:schemeClr val="accent2"/>
                </a:solidFill>
                <a:highlight>
                  <a:srgbClr val="C9DAF8"/>
                </a:highlight>
              </a:rPr>
              <a:t>R</a:t>
            </a:r>
            <a:r>
              <a:rPr lang="en"/>
              <a:t>ience</a:t>
            </a:r>
            <a:endParaRPr/>
          </a:p>
        </p:txBody>
      </p:sp>
      <p:sp>
        <p:nvSpPr>
          <p:cNvPr id="442" name="Google Shape;442;p35"/>
          <p:cNvSpPr txBox="1"/>
          <p:nvPr>
            <p:ph idx="1" type="subTitle"/>
          </p:nvPr>
        </p:nvSpPr>
        <p:spPr>
          <a:xfrm>
            <a:off x="720000" y="2128075"/>
            <a:ext cx="27594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Hosting provider</a:t>
            </a:r>
            <a:endParaRPr/>
          </a:p>
        </p:txBody>
      </p:sp>
      <p:sp>
        <p:nvSpPr>
          <p:cNvPr id="443" name="Google Shape;443;p35"/>
          <p:cNvSpPr txBox="1"/>
          <p:nvPr>
            <p:ph idx="4" type="subTitle"/>
          </p:nvPr>
        </p:nvSpPr>
        <p:spPr>
          <a:xfrm>
            <a:off x="765325" y="2529475"/>
            <a:ext cx="7785600" cy="1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At FASTVPS, my primary responsibility was managing the knowledge base. I updated existing materials and wrote new ones. Both support line workers and users utilized the knowledge base materials. I assisted in answering questions on social media and oversaw marketing email campaigns. I participated in testing new features of the WEB Control Panel and wrote bug reports.</a:t>
            </a:r>
            <a:endParaRPr/>
          </a:p>
        </p:txBody>
      </p:sp>
      <p:grpSp>
        <p:nvGrpSpPr>
          <p:cNvPr id="444" name="Google Shape;444;p35"/>
          <p:cNvGrpSpPr/>
          <p:nvPr/>
        </p:nvGrpSpPr>
        <p:grpSpPr>
          <a:xfrm>
            <a:off x="720005" y="1948829"/>
            <a:ext cx="2712560" cy="179162"/>
            <a:chOff x="825050" y="2254625"/>
            <a:chExt cx="1269925" cy="423150"/>
          </a:xfrm>
        </p:grpSpPr>
        <p:sp>
          <p:nvSpPr>
            <p:cNvPr id="445" name="Google Shape;445;p35"/>
            <p:cNvSpPr/>
            <p:nvPr/>
          </p:nvSpPr>
          <p:spPr>
            <a:xfrm>
              <a:off x="895275" y="2254625"/>
              <a:ext cx="1199700" cy="3588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825050" y="2318975"/>
              <a:ext cx="1199700" cy="35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35"/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5"/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5">
            <a:hlinkClick action="ppaction://hlinkshowjump?jump=nextslide"/>
          </p:cNvPr>
          <p:cNvSpPr/>
          <p:nvPr/>
        </p:nvSpPr>
        <p:spPr>
          <a:xfrm>
            <a:off x="8064525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50" name="Google Shape;450;p35">
            <a:hlinkClick action="ppaction://hlinkshowjump?jump=previousslide"/>
          </p:cNvPr>
          <p:cNvSpPr/>
          <p:nvPr/>
        </p:nvSpPr>
        <p:spPr>
          <a:xfrm flipH="1">
            <a:off x="7630000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51" name="Google Shape;451;p35"/>
          <p:cNvSpPr txBox="1"/>
          <p:nvPr/>
        </p:nvSpPr>
        <p:spPr>
          <a:xfrm>
            <a:off x="765326" y="4100600"/>
            <a:ext cx="353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Services and tools</a:t>
            </a:r>
            <a:r>
              <a:rPr lang="en" sz="1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 I used</a:t>
            </a:r>
            <a:endParaRPr sz="18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cxnSp>
        <p:nvCxnSpPr>
          <p:cNvPr id="452" name="Google Shape;452;p35"/>
          <p:cNvCxnSpPr/>
          <p:nvPr/>
        </p:nvCxnSpPr>
        <p:spPr>
          <a:xfrm>
            <a:off x="571275" y="4133425"/>
            <a:ext cx="3000" cy="8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35"/>
          <p:cNvSpPr txBox="1"/>
          <p:nvPr>
            <p:ph idx="4" type="subTitle"/>
          </p:nvPr>
        </p:nvSpPr>
        <p:spPr>
          <a:xfrm>
            <a:off x="765325" y="4562300"/>
            <a:ext cx="7785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Confluence, Jira</a:t>
            </a:r>
            <a:endParaRPr/>
          </a:p>
        </p:txBody>
      </p:sp>
      <p:sp>
        <p:nvSpPr>
          <p:cNvPr id="454" name="Google Shape;454;p35"/>
          <p:cNvSpPr txBox="1"/>
          <p:nvPr>
            <p:ph idx="1" type="subTitle"/>
          </p:nvPr>
        </p:nvSpPr>
        <p:spPr>
          <a:xfrm>
            <a:off x="4296925" y="1845450"/>
            <a:ext cx="2902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15.11.2018</a:t>
            </a:r>
            <a:r>
              <a:rPr lang="en"/>
              <a:t> – 10.12.2018</a:t>
            </a:r>
            <a:endParaRPr/>
          </a:p>
        </p:txBody>
      </p:sp>
      <p:sp>
        <p:nvSpPr>
          <p:cNvPr id="455" name="Google Shape;455;p35"/>
          <p:cNvSpPr txBox="1"/>
          <p:nvPr>
            <p:ph idx="1" type="subTitle"/>
          </p:nvPr>
        </p:nvSpPr>
        <p:spPr>
          <a:xfrm>
            <a:off x="4296925" y="1413975"/>
            <a:ext cx="425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Technical writer</a:t>
            </a:r>
            <a:endParaRPr/>
          </a:p>
        </p:txBody>
      </p:sp>
      <p:cxnSp>
        <p:nvCxnSpPr>
          <p:cNvPr id="456" name="Google Shape;456;p35"/>
          <p:cNvCxnSpPr/>
          <p:nvPr/>
        </p:nvCxnSpPr>
        <p:spPr>
          <a:xfrm flipH="1">
            <a:off x="4203725" y="1400188"/>
            <a:ext cx="10500" cy="84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7" name="Google Shape;457;p35"/>
          <p:cNvGrpSpPr/>
          <p:nvPr/>
        </p:nvGrpSpPr>
        <p:grpSpPr>
          <a:xfrm rot="5400000">
            <a:off x="6391336" y="3785338"/>
            <a:ext cx="1280363" cy="1196969"/>
            <a:chOff x="4284075" y="3541300"/>
            <a:chExt cx="1574475" cy="1471925"/>
          </a:xfrm>
        </p:grpSpPr>
        <p:sp>
          <p:nvSpPr>
            <p:cNvPr id="458" name="Google Shape;458;p35"/>
            <p:cNvSpPr/>
            <p:nvPr/>
          </p:nvSpPr>
          <p:spPr>
            <a:xfrm>
              <a:off x="4686850" y="3841525"/>
              <a:ext cx="768900" cy="768900"/>
            </a:xfrm>
            <a:custGeom>
              <a:rect b="b" l="l" r="r" t="t"/>
              <a:pathLst>
                <a:path extrusionOk="0" fill="none" h="30756" w="30756">
                  <a:moveTo>
                    <a:pt x="30756" y="15378"/>
                  </a:moveTo>
                  <a:cubicBezTo>
                    <a:pt x="30756" y="6872"/>
                    <a:pt x="23884" y="1"/>
                    <a:pt x="15378" y="1"/>
                  </a:cubicBezTo>
                  <a:cubicBezTo>
                    <a:pt x="6905" y="1"/>
                    <a:pt x="1" y="6872"/>
                    <a:pt x="1" y="15378"/>
                  </a:cubicBezTo>
                  <a:cubicBezTo>
                    <a:pt x="1" y="23851"/>
                    <a:pt x="6905" y="30756"/>
                    <a:pt x="15378" y="30756"/>
                  </a:cubicBezTo>
                  <a:cubicBezTo>
                    <a:pt x="23884" y="30756"/>
                    <a:pt x="30756" y="23851"/>
                    <a:pt x="30756" y="15378"/>
                  </a:cubicBez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CC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4729375" y="3541300"/>
              <a:ext cx="683850" cy="684700"/>
            </a:xfrm>
            <a:custGeom>
              <a:rect b="b" l="l" r="r" t="t"/>
              <a:pathLst>
                <a:path extrusionOk="0" fill="none" h="27388" w="27354">
                  <a:moveTo>
                    <a:pt x="27354" y="13711"/>
                  </a:moveTo>
                  <a:cubicBezTo>
                    <a:pt x="27354" y="21249"/>
                    <a:pt x="21249" y="27387"/>
                    <a:pt x="13677" y="27387"/>
                  </a:cubicBezTo>
                  <a:cubicBezTo>
                    <a:pt x="6138" y="27387"/>
                    <a:pt x="1" y="21249"/>
                    <a:pt x="1" y="13711"/>
                  </a:cubicBezTo>
                  <a:cubicBezTo>
                    <a:pt x="1" y="6139"/>
                    <a:pt x="6138" y="1"/>
                    <a:pt x="13677" y="1"/>
                  </a:cubicBezTo>
                  <a:cubicBezTo>
                    <a:pt x="21249" y="1"/>
                    <a:pt x="27354" y="6139"/>
                    <a:pt x="27354" y="13711"/>
                  </a:cubicBez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4937875" y="3608850"/>
              <a:ext cx="750550" cy="750575"/>
            </a:xfrm>
            <a:custGeom>
              <a:rect b="b" l="l" r="r" t="t"/>
              <a:pathLst>
                <a:path extrusionOk="0" fill="none" h="30023" w="30022">
                  <a:moveTo>
                    <a:pt x="24684" y="24685"/>
                  </a:moveTo>
                  <a:cubicBezTo>
                    <a:pt x="30021" y="19348"/>
                    <a:pt x="30021" y="10675"/>
                    <a:pt x="24684" y="5338"/>
                  </a:cubicBezTo>
                  <a:cubicBezTo>
                    <a:pt x="19347" y="1"/>
                    <a:pt x="10674" y="1"/>
                    <a:pt x="5337" y="5338"/>
                  </a:cubicBezTo>
                  <a:cubicBezTo>
                    <a:pt x="0" y="10675"/>
                    <a:pt x="0" y="19348"/>
                    <a:pt x="5337" y="24685"/>
                  </a:cubicBezTo>
                  <a:cubicBezTo>
                    <a:pt x="10674" y="30022"/>
                    <a:pt x="19347" y="30022"/>
                    <a:pt x="24684" y="24685"/>
                  </a:cubicBez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5071300" y="3884050"/>
              <a:ext cx="683850" cy="683850"/>
            </a:xfrm>
            <a:custGeom>
              <a:rect b="b" l="l" r="r" t="t"/>
              <a:pathLst>
                <a:path extrusionOk="0" fill="none" h="27354" w="27354">
                  <a:moveTo>
                    <a:pt x="13677" y="27354"/>
                  </a:moveTo>
                  <a:cubicBezTo>
                    <a:pt x="21249" y="27354"/>
                    <a:pt x="27353" y="21216"/>
                    <a:pt x="27353" y="13677"/>
                  </a:cubicBezTo>
                  <a:cubicBezTo>
                    <a:pt x="27353" y="6105"/>
                    <a:pt x="21249" y="1"/>
                    <a:pt x="13677" y="1"/>
                  </a:cubicBezTo>
                  <a:cubicBezTo>
                    <a:pt x="6138" y="1"/>
                    <a:pt x="0" y="6105"/>
                    <a:pt x="0" y="13677"/>
                  </a:cubicBezTo>
                  <a:cubicBezTo>
                    <a:pt x="0" y="21216"/>
                    <a:pt x="6138" y="27354"/>
                    <a:pt x="13677" y="27354"/>
                  </a:cubicBez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4937875" y="4092550"/>
              <a:ext cx="750550" cy="750550"/>
            </a:xfrm>
            <a:custGeom>
              <a:rect b="b" l="l" r="r" t="t"/>
              <a:pathLst>
                <a:path extrusionOk="0" fill="none" h="30022" w="30022">
                  <a:moveTo>
                    <a:pt x="5337" y="24684"/>
                  </a:moveTo>
                  <a:cubicBezTo>
                    <a:pt x="10674" y="30022"/>
                    <a:pt x="19347" y="30022"/>
                    <a:pt x="24684" y="24684"/>
                  </a:cubicBezTo>
                  <a:cubicBezTo>
                    <a:pt x="30021" y="19347"/>
                    <a:pt x="30021" y="10674"/>
                    <a:pt x="24684" y="5337"/>
                  </a:cubicBezTo>
                  <a:cubicBezTo>
                    <a:pt x="19347" y="0"/>
                    <a:pt x="10674" y="0"/>
                    <a:pt x="5337" y="5337"/>
                  </a:cubicBezTo>
                  <a:cubicBezTo>
                    <a:pt x="0" y="10674"/>
                    <a:pt x="0" y="19347"/>
                    <a:pt x="5337" y="24684"/>
                  </a:cubicBez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4729375" y="4225975"/>
              <a:ext cx="683850" cy="683850"/>
            </a:xfrm>
            <a:custGeom>
              <a:rect b="b" l="l" r="r" t="t"/>
              <a:pathLst>
                <a:path extrusionOk="0" fill="none" h="27354" w="27354">
                  <a:moveTo>
                    <a:pt x="1" y="13677"/>
                  </a:moveTo>
                  <a:cubicBezTo>
                    <a:pt x="1" y="21215"/>
                    <a:pt x="6138" y="27353"/>
                    <a:pt x="13677" y="27353"/>
                  </a:cubicBezTo>
                  <a:cubicBezTo>
                    <a:pt x="21249" y="27353"/>
                    <a:pt x="27354" y="21215"/>
                    <a:pt x="27354" y="13677"/>
                  </a:cubicBezTo>
                  <a:cubicBezTo>
                    <a:pt x="27354" y="6105"/>
                    <a:pt x="21249" y="0"/>
                    <a:pt x="13677" y="0"/>
                  </a:cubicBezTo>
                  <a:cubicBezTo>
                    <a:pt x="6138" y="0"/>
                    <a:pt x="1" y="6105"/>
                    <a:pt x="1" y="13677"/>
                  </a:cubicBez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4454175" y="4092550"/>
              <a:ext cx="750575" cy="750550"/>
            </a:xfrm>
            <a:custGeom>
              <a:rect b="b" l="l" r="r" t="t"/>
              <a:pathLst>
                <a:path extrusionOk="0" fill="none" h="30022" w="30023">
                  <a:moveTo>
                    <a:pt x="5338" y="5337"/>
                  </a:moveTo>
                  <a:cubicBezTo>
                    <a:pt x="1" y="10674"/>
                    <a:pt x="1" y="19347"/>
                    <a:pt x="5338" y="24684"/>
                  </a:cubicBezTo>
                  <a:cubicBezTo>
                    <a:pt x="10675" y="30022"/>
                    <a:pt x="19348" y="30022"/>
                    <a:pt x="24685" y="24684"/>
                  </a:cubicBezTo>
                  <a:cubicBezTo>
                    <a:pt x="30022" y="19347"/>
                    <a:pt x="30022" y="10674"/>
                    <a:pt x="24685" y="5337"/>
                  </a:cubicBezTo>
                  <a:cubicBezTo>
                    <a:pt x="19348" y="0"/>
                    <a:pt x="10675" y="0"/>
                    <a:pt x="5338" y="5337"/>
                  </a:cubicBez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4387475" y="3884050"/>
              <a:ext cx="683850" cy="683850"/>
            </a:xfrm>
            <a:custGeom>
              <a:rect b="b" l="l" r="r" t="t"/>
              <a:pathLst>
                <a:path extrusionOk="0" fill="none" h="27354" w="27354">
                  <a:moveTo>
                    <a:pt x="13677" y="1"/>
                  </a:moveTo>
                  <a:cubicBezTo>
                    <a:pt x="6105" y="1"/>
                    <a:pt x="0" y="6105"/>
                    <a:pt x="0" y="13677"/>
                  </a:cubicBezTo>
                  <a:cubicBezTo>
                    <a:pt x="0" y="21216"/>
                    <a:pt x="6105" y="27354"/>
                    <a:pt x="13677" y="27354"/>
                  </a:cubicBezTo>
                  <a:cubicBezTo>
                    <a:pt x="21215" y="27354"/>
                    <a:pt x="27353" y="21216"/>
                    <a:pt x="27353" y="13677"/>
                  </a:cubicBezTo>
                  <a:cubicBezTo>
                    <a:pt x="27353" y="6105"/>
                    <a:pt x="21215" y="1"/>
                    <a:pt x="13677" y="1"/>
                  </a:cubicBez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4454175" y="3608850"/>
              <a:ext cx="750575" cy="750575"/>
            </a:xfrm>
            <a:custGeom>
              <a:rect b="b" l="l" r="r" t="t"/>
              <a:pathLst>
                <a:path extrusionOk="0" fill="none" h="30023" w="30023">
                  <a:moveTo>
                    <a:pt x="24685" y="5338"/>
                  </a:moveTo>
                  <a:cubicBezTo>
                    <a:pt x="19348" y="1"/>
                    <a:pt x="10675" y="1"/>
                    <a:pt x="5338" y="5338"/>
                  </a:cubicBezTo>
                  <a:cubicBezTo>
                    <a:pt x="1" y="10675"/>
                    <a:pt x="1" y="19348"/>
                    <a:pt x="5338" y="24685"/>
                  </a:cubicBezTo>
                  <a:cubicBezTo>
                    <a:pt x="10675" y="30022"/>
                    <a:pt x="19348" y="30022"/>
                    <a:pt x="24685" y="24685"/>
                  </a:cubicBezTo>
                  <a:cubicBezTo>
                    <a:pt x="30022" y="19348"/>
                    <a:pt x="30022" y="10675"/>
                    <a:pt x="24685" y="5338"/>
                  </a:cubicBez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5054625" y="3917425"/>
              <a:ext cx="33375" cy="34200"/>
            </a:xfrm>
            <a:custGeom>
              <a:rect b="b" l="l" r="r" t="t"/>
              <a:pathLst>
                <a:path extrusionOk="0" h="1368" w="1335">
                  <a:moveTo>
                    <a:pt x="667" y="0"/>
                  </a:moveTo>
                  <a:cubicBezTo>
                    <a:pt x="300" y="0"/>
                    <a:pt x="0" y="300"/>
                    <a:pt x="0" y="701"/>
                  </a:cubicBezTo>
                  <a:cubicBezTo>
                    <a:pt x="0" y="1067"/>
                    <a:pt x="300" y="1368"/>
                    <a:pt x="667" y="1368"/>
                  </a:cubicBezTo>
                  <a:cubicBezTo>
                    <a:pt x="1034" y="1368"/>
                    <a:pt x="1334" y="1067"/>
                    <a:pt x="1334" y="701"/>
                  </a:cubicBezTo>
                  <a:cubicBezTo>
                    <a:pt x="1334" y="300"/>
                    <a:pt x="1034" y="0"/>
                    <a:pt x="667" y="0"/>
                  </a:cubicBezTo>
                  <a:close/>
                </a:path>
              </a:pathLst>
            </a:custGeom>
            <a:solidFill>
              <a:srgbClr val="4B4F50"/>
            </a:solidFill>
            <a:ln cap="flat" cmpd="sng" w="952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5054625" y="4500325"/>
              <a:ext cx="33375" cy="33375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4" y="1035"/>
                    <a:pt x="1334" y="668"/>
                  </a:cubicBezTo>
                  <a:cubicBezTo>
                    <a:pt x="1334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4B4F50"/>
            </a:solidFill>
            <a:ln cap="flat" cmpd="sng" w="952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5345650" y="4209300"/>
              <a:ext cx="33375" cy="33375"/>
            </a:xfrm>
            <a:custGeom>
              <a:rect b="b" l="l" r="r" t="t"/>
              <a:pathLst>
                <a:path extrusionOk="0" h="1335" w="1335">
                  <a:moveTo>
                    <a:pt x="668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34"/>
                    <a:pt x="668" y="1334"/>
                  </a:cubicBezTo>
                  <a:cubicBezTo>
                    <a:pt x="1035" y="1334"/>
                    <a:pt x="1335" y="1034"/>
                    <a:pt x="1335" y="667"/>
                  </a:cubicBezTo>
                  <a:cubicBezTo>
                    <a:pt x="1335" y="300"/>
                    <a:pt x="1035" y="0"/>
                    <a:pt x="668" y="0"/>
                  </a:cubicBezTo>
                  <a:close/>
                </a:path>
              </a:pathLst>
            </a:custGeom>
            <a:solidFill>
              <a:srgbClr val="4B4F50"/>
            </a:solidFill>
            <a:ln cap="flat" cmpd="sng" w="952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4763575" y="4209300"/>
              <a:ext cx="33375" cy="33375"/>
            </a:xfrm>
            <a:custGeom>
              <a:rect b="b" l="l" r="r" t="t"/>
              <a:pathLst>
                <a:path extrusionOk="0" h="1335" w="1335">
                  <a:moveTo>
                    <a:pt x="668" y="0"/>
                  </a:moveTo>
                  <a:cubicBezTo>
                    <a:pt x="301" y="0"/>
                    <a:pt x="0" y="300"/>
                    <a:pt x="0" y="667"/>
                  </a:cubicBezTo>
                  <a:cubicBezTo>
                    <a:pt x="0" y="1034"/>
                    <a:pt x="301" y="1334"/>
                    <a:pt x="668" y="1334"/>
                  </a:cubicBezTo>
                  <a:cubicBezTo>
                    <a:pt x="1034" y="1334"/>
                    <a:pt x="1335" y="1034"/>
                    <a:pt x="1335" y="667"/>
                  </a:cubicBezTo>
                  <a:cubicBezTo>
                    <a:pt x="1335" y="300"/>
                    <a:pt x="1034" y="0"/>
                    <a:pt x="668" y="0"/>
                  </a:cubicBezTo>
                  <a:close/>
                </a:path>
              </a:pathLst>
            </a:custGeom>
            <a:solidFill>
              <a:srgbClr val="4B4F50"/>
            </a:solidFill>
            <a:ln cap="flat" cmpd="sng" w="952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5258925" y="4003300"/>
              <a:ext cx="36725" cy="33400"/>
            </a:xfrm>
            <a:custGeom>
              <a:rect b="b" l="l" r="r" t="t"/>
              <a:pathLst>
                <a:path extrusionOk="0" h="1336" w="1469">
                  <a:moveTo>
                    <a:pt x="734" y="1"/>
                  </a:moveTo>
                  <a:cubicBezTo>
                    <a:pt x="568" y="1"/>
                    <a:pt x="401" y="68"/>
                    <a:pt x="267" y="201"/>
                  </a:cubicBezTo>
                  <a:cubicBezTo>
                    <a:pt x="1" y="434"/>
                    <a:pt x="1" y="868"/>
                    <a:pt x="267" y="1135"/>
                  </a:cubicBezTo>
                  <a:cubicBezTo>
                    <a:pt x="401" y="1268"/>
                    <a:pt x="568" y="1335"/>
                    <a:pt x="734" y="1335"/>
                  </a:cubicBezTo>
                  <a:cubicBezTo>
                    <a:pt x="901" y="1335"/>
                    <a:pt x="1068" y="1268"/>
                    <a:pt x="1201" y="1135"/>
                  </a:cubicBezTo>
                  <a:cubicBezTo>
                    <a:pt x="1468" y="868"/>
                    <a:pt x="1468" y="434"/>
                    <a:pt x="1201" y="201"/>
                  </a:cubicBezTo>
                  <a:cubicBezTo>
                    <a:pt x="1068" y="68"/>
                    <a:pt x="901" y="1"/>
                    <a:pt x="734" y="1"/>
                  </a:cubicBezTo>
                  <a:close/>
                </a:path>
              </a:pathLst>
            </a:custGeom>
            <a:solidFill>
              <a:srgbClr val="4B4F50"/>
            </a:solidFill>
            <a:ln cap="flat" cmpd="sng" w="952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4846975" y="4414425"/>
              <a:ext cx="36700" cy="34225"/>
            </a:xfrm>
            <a:custGeom>
              <a:rect b="b" l="l" r="r" t="t"/>
              <a:pathLst>
                <a:path extrusionOk="0" h="1369" w="1468">
                  <a:moveTo>
                    <a:pt x="746" y="1"/>
                  </a:moveTo>
                  <a:cubicBezTo>
                    <a:pt x="576" y="1"/>
                    <a:pt x="400" y="68"/>
                    <a:pt x="267" y="201"/>
                  </a:cubicBezTo>
                  <a:cubicBezTo>
                    <a:pt x="0" y="468"/>
                    <a:pt x="0" y="902"/>
                    <a:pt x="267" y="1168"/>
                  </a:cubicBezTo>
                  <a:cubicBezTo>
                    <a:pt x="400" y="1302"/>
                    <a:pt x="576" y="1369"/>
                    <a:pt x="746" y="1369"/>
                  </a:cubicBezTo>
                  <a:cubicBezTo>
                    <a:pt x="917" y="1369"/>
                    <a:pt x="1084" y="1302"/>
                    <a:pt x="1201" y="1168"/>
                  </a:cubicBezTo>
                  <a:cubicBezTo>
                    <a:pt x="1468" y="902"/>
                    <a:pt x="1468" y="468"/>
                    <a:pt x="1201" y="201"/>
                  </a:cubicBezTo>
                  <a:cubicBezTo>
                    <a:pt x="1084" y="68"/>
                    <a:pt x="917" y="1"/>
                    <a:pt x="746" y="1"/>
                  </a:cubicBezTo>
                  <a:close/>
                </a:path>
              </a:pathLst>
            </a:custGeom>
            <a:solidFill>
              <a:srgbClr val="4B4F50"/>
            </a:solidFill>
            <a:ln cap="flat" cmpd="sng" w="952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5260600" y="4414425"/>
              <a:ext cx="33375" cy="34225"/>
            </a:xfrm>
            <a:custGeom>
              <a:rect b="b" l="l" r="r" t="t"/>
              <a:pathLst>
                <a:path extrusionOk="0" h="1369" w="1335">
                  <a:moveTo>
                    <a:pt x="667" y="1"/>
                  </a:moveTo>
                  <a:cubicBezTo>
                    <a:pt x="300" y="1"/>
                    <a:pt x="0" y="301"/>
                    <a:pt x="0" y="701"/>
                  </a:cubicBezTo>
                  <a:cubicBezTo>
                    <a:pt x="0" y="1068"/>
                    <a:pt x="300" y="1369"/>
                    <a:pt x="667" y="1369"/>
                  </a:cubicBezTo>
                  <a:cubicBezTo>
                    <a:pt x="1034" y="1369"/>
                    <a:pt x="1335" y="1068"/>
                    <a:pt x="1335" y="701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4B4F50"/>
            </a:solidFill>
            <a:ln cap="flat" cmpd="sng" w="952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4846975" y="4003300"/>
              <a:ext cx="36700" cy="33400"/>
            </a:xfrm>
            <a:custGeom>
              <a:rect b="b" l="l" r="r" t="t"/>
              <a:pathLst>
                <a:path extrusionOk="0" h="1336" w="1468">
                  <a:moveTo>
                    <a:pt x="746" y="1"/>
                  </a:moveTo>
                  <a:cubicBezTo>
                    <a:pt x="576" y="1"/>
                    <a:pt x="400" y="68"/>
                    <a:pt x="267" y="201"/>
                  </a:cubicBezTo>
                  <a:cubicBezTo>
                    <a:pt x="0" y="434"/>
                    <a:pt x="0" y="868"/>
                    <a:pt x="267" y="1135"/>
                  </a:cubicBezTo>
                  <a:cubicBezTo>
                    <a:pt x="400" y="1268"/>
                    <a:pt x="576" y="1335"/>
                    <a:pt x="746" y="1335"/>
                  </a:cubicBezTo>
                  <a:cubicBezTo>
                    <a:pt x="917" y="1335"/>
                    <a:pt x="1084" y="1268"/>
                    <a:pt x="1201" y="1135"/>
                  </a:cubicBezTo>
                  <a:cubicBezTo>
                    <a:pt x="1468" y="868"/>
                    <a:pt x="1468" y="434"/>
                    <a:pt x="1201" y="201"/>
                  </a:cubicBezTo>
                  <a:cubicBezTo>
                    <a:pt x="1084" y="68"/>
                    <a:pt x="917" y="1"/>
                    <a:pt x="746" y="1"/>
                  </a:cubicBezTo>
                  <a:close/>
                </a:path>
              </a:pathLst>
            </a:custGeom>
            <a:solidFill>
              <a:srgbClr val="4B4F50"/>
            </a:solidFill>
            <a:ln cap="flat" cmpd="sng" w="9525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5581650" y="3661400"/>
              <a:ext cx="56750" cy="51725"/>
            </a:xfrm>
            <a:custGeom>
              <a:rect b="b" l="l" r="r" t="t"/>
              <a:pathLst>
                <a:path extrusionOk="0" h="2069" w="2270">
                  <a:moveTo>
                    <a:pt x="1135" y="0"/>
                  </a:moveTo>
                  <a:cubicBezTo>
                    <a:pt x="868" y="0"/>
                    <a:pt x="601" y="100"/>
                    <a:pt x="401" y="301"/>
                  </a:cubicBezTo>
                  <a:cubicBezTo>
                    <a:pt x="1" y="701"/>
                    <a:pt x="1" y="1368"/>
                    <a:pt x="401" y="1768"/>
                  </a:cubicBezTo>
                  <a:cubicBezTo>
                    <a:pt x="601" y="1968"/>
                    <a:pt x="868" y="2069"/>
                    <a:pt x="1135" y="2069"/>
                  </a:cubicBezTo>
                  <a:cubicBezTo>
                    <a:pt x="1402" y="2069"/>
                    <a:pt x="1669" y="1968"/>
                    <a:pt x="1869" y="1768"/>
                  </a:cubicBezTo>
                  <a:cubicBezTo>
                    <a:pt x="2269" y="1368"/>
                    <a:pt x="2269" y="701"/>
                    <a:pt x="1869" y="301"/>
                  </a:cubicBezTo>
                  <a:cubicBezTo>
                    <a:pt x="1669" y="100"/>
                    <a:pt x="1402" y="0"/>
                    <a:pt x="113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5806825" y="4200125"/>
              <a:ext cx="51725" cy="51725"/>
            </a:xfrm>
            <a:custGeom>
              <a:rect b="b" l="l" r="r" t="t"/>
              <a:pathLst>
                <a:path extrusionOk="0" h="2069" w="2069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01"/>
                    <a:pt x="467" y="2068"/>
                    <a:pt x="1034" y="2068"/>
                  </a:cubicBezTo>
                  <a:cubicBezTo>
                    <a:pt x="1635" y="2068"/>
                    <a:pt x="2068" y="1601"/>
                    <a:pt x="2068" y="1034"/>
                  </a:cubicBezTo>
                  <a:cubicBezTo>
                    <a:pt x="2068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5581650" y="4738825"/>
              <a:ext cx="56750" cy="51750"/>
            </a:xfrm>
            <a:custGeom>
              <a:rect b="b" l="l" r="r" t="t"/>
              <a:pathLst>
                <a:path extrusionOk="0" h="2070" w="2270">
                  <a:moveTo>
                    <a:pt x="1135" y="1"/>
                  </a:moveTo>
                  <a:cubicBezTo>
                    <a:pt x="868" y="1"/>
                    <a:pt x="601" y="101"/>
                    <a:pt x="401" y="301"/>
                  </a:cubicBezTo>
                  <a:cubicBezTo>
                    <a:pt x="1" y="701"/>
                    <a:pt x="1" y="1335"/>
                    <a:pt x="401" y="1769"/>
                  </a:cubicBezTo>
                  <a:cubicBezTo>
                    <a:pt x="601" y="1969"/>
                    <a:pt x="868" y="2069"/>
                    <a:pt x="1135" y="2069"/>
                  </a:cubicBezTo>
                  <a:cubicBezTo>
                    <a:pt x="1402" y="2069"/>
                    <a:pt x="1669" y="1969"/>
                    <a:pt x="1869" y="1769"/>
                  </a:cubicBezTo>
                  <a:cubicBezTo>
                    <a:pt x="2269" y="1335"/>
                    <a:pt x="2269" y="701"/>
                    <a:pt x="1869" y="301"/>
                  </a:cubicBezTo>
                  <a:cubicBezTo>
                    <a:pt x="1669" y="101"/>
                    <a:pt x="1402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5045450" y="4961500"/>
              <a:ext cx="51725" cy="51725"/>
            </a:xfrm>
            <a:custGeom>
              <a:rect b="b" l="l" r="r" t="t"/>
              <a:pathLst>
                <a:path extrusionOk="0" h="2069" w="2069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01"/>
                    <a:pt x="467" y="2068"/>
                    <a:pt x="1034" y="2068"/>
                  </a:cubicBezTo>
                  <a:cubicBezTo>
                    <a:pt x="1601" y="2068"/>
                    <a:pt x="2068" y="1601"/>
                    <a:pt x="2068" y="1034"/>
                  </a:cubicBezTo>
                  <a:cubicBezTo>
                    <a:pt x="2068" y="467"/>
                    <a:pt x="160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4504225" y="4738825"/>
              <a:ext cx="56725" cy="51750"/>
            </a:xfrm>
            <a:custGeom>
              <a:rect b="b" l="l" r="r" t="t"/>
              <a:pathLst>
                <a:path extrusionOk="0" h="2070" w="2269">
                  <a:moveTo>
                    <a:pt x="1134" y="1"/>
                  </a:moveTo>
                  <a:cubicBezTo>
                    <a:pt x="868" y="1"/>
                    <a:pt x="601" y="101"/>
                    <a:pt x="401" y="301"/>
                  </a:cubicBezTo>
                  <a:cubicBezTo>
                    <a:pt x="0" y="701"/>
                    <a:pt x="0" y="1335"/>
                    <a:pt x="401" y="1769"/>
                  </a:cubicBezTo>
                  <a:cubicBezTo>
                    <a:pt x="601" y="1969"/>
                    <a:pt x="868" y="2069"/>
                    <a:pt x="1134" y="2069"/>
                  </a:cubicBezTo>
                  <a:cubicBezTo>
                    <a:pt x="1401" y="2069"/>
                    <a:pt x="1668" y="1969"/>
                    <a:pt x="1868" y="1769"/>
                  </a:cubicBezTo>
                  <a:cubicBezTo>
                    <a:pt x="2269" y="1335"/>
                    <a:pt x="2269" y="701"/>
                    <a:pt x="1868" y="301"/>
                  </a:cubicBezTo>
                  <a:cubicBezTo>
                    <a:pt x="1668" y="101"/>
                    <a:pt x="1401" y="1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4284075" y="4200125"/>
              <a:ext cx="51725" cy="51725"/>
            </a:xfrm>
            <a:custGeom>
              <a:rect b="b" l="l" r="r" t="t"/>
              <a:pathLst>
                <a:path extrusionOk="0" h="2069" w="2069">
                  <a:moveTo>
                    <a:pt x="1034" y="0"/>
                  </a:moveTo>
                  <a:cubicBezTo>
                    <a:pt x="434" y="0"/>
                    <a:pt x="0" y="467"/>
                    <a:pt x="0" y="1034"/>
                  </a:cubicBezTo>
                  <a:cubicBezTo>
                    <a:pt x="0" y="1601"/>
                    <a:pt x="434" y="2068"/>
                    <a:pt x="1034" y="2068"/>
                  </a:cubicBezTo>
                  <a:cubicBezTo>
                    <a:pt x="1601" y="2068"/>
                    <a:pt x="2068" y="1601"/>
                    <a:pt x="2068" y="1034"/>
                  </a:cubicBezTo>
                  <a:cubicBezTo>
                    <a:pt x="2068" y="467"/>
                    <a:pt x="160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4504225" y="3661400"/>
              <a:ext cx="56725" cy="51725"/>
            </a:xfrm>
            <a:custGeom>
              <a:rect b="b" l="l" r="r" t="t"/>
              <a:pathLst>
                <a:path extrusionOk="0" h="2069" w="2269">
                  <a:moveTo>
                    <a:pt x="1134" y="0"/>
                  </a:moveTo>
                  <a:cubicBezTo>
                    <a:pt x="868" y="0"/>
                    <a:pt x="601" y="100"/>
                    <a:pt x="401" y="301"/>
                  </a:cubicBezTo>
                  <a:cubicBezTo>
                    <a:pt x="0" y="701"/>
                    <a:pt x="0" y="1368"/>
                    <a:pt x="401" y="1768"/>
                  </a:cubicBezTo>
                  <a:cubicBezTo>
                    <a:pt x="601" y="1968"/>
                    <a:pt x="868" y="2069"/>
                    <a:pt x="1134" y="2069"/>
                  </a:cubicBezTo>
                  <a:cubicBezTo>
                    <a:pt x="1401" y="2069"/>
                    <a:pt x="1668" y="1968"/>
                    <a:pt x="1868" y="1768"/>
                  </a:cubicBezTo>
                  <a:cubicBezTo>
                    <a:pt x="2269" y="1368"/>
                    <a:pt x="2269" y="701"/>
                    <a:pt x="1868" y="301"/>
                  </a:cubicBezTo>
                  <a:cubicBezTo>
                    <a:pt x="1668" y="100"/>
                    <a:pt x="1401" y="0"/>
                    <a:pt x="113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5054625" y="3716425"/>
              <a:ext cx="33375" cy="33400"/>
            </a:xfrm>
            <a:custGeom>
              <a:rect b="b" l="l" r="r" t="t"/>
              <a:pathLst>
                <a:path extrusionOk="0" h="1336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68"/>
                    <a:pt x="300" y="1335"/>
                    <a:pt x="667" y="1335"/>
                  </a:cubicBezTo>
                  <a:cubicBezTo>
                    <a:pt x="1034" y="1335"/>
                    <a:pt x="1334" y="1068"/>
                    <a:pt x="1334" y="668"/>
                  </a:cubicBezTo>
                  <a:cubicBezTo>
                    <a:pt x="1334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5400700" y="3860700"/>
              <a:ext cx="36700" cy="33400"/>
            </a:xfrm>
            <a:custGeom>
              <a:rect b="b" l="l" r="r" t="t"/>
              <a:pathLst>
                <a:path extrusionOk="0" h="1336" w="1468">
                  <a:moveTo>
                    <a:pt x="751" y="1"/>
                  </a:moveTo>
                  <a:cubicBezTo>
                    <a:pt x="576" y="1"/>
                    <a:pt x="401" y="67"/>
                    <a:pt x="267" y="201"/>
                  </a:cubicBezTo>
                  <a:cubicBezTo>
                    <a:pt x="0" y="468"/>
                    <a:pt x="0" y="901"/>
                    <a:pt x="267" y="1135"/>
                  </a:cubicBezTo>
                  <a:cubicBezTo>
                    <a:pt x="401" y="1268"/>
                    <a:pt x="576" y="1335"/>
                    <a:pt x="751" y="1335"/>
                  </a:cubicBezTo>
                  <a:cubicBezTo>
                    <a:pt x="926" y="1335"/>
                    <a:pt x="1101" y="1268"/>
                    <a:pt x="1234" y="1135"/>
                  </a:cubicBezTo>
                  <a:cubicBezTo>
                    <a:pt x="1468" y="901"/>
                    <a:pt x="1468" y="468"/>
                    <a:pt x="1234" y="201"/>
                  </a:cubicBezTo>
                  <a:cubicBezTo>
                    <a:pt x="1101" y="67"/>
                    <a:pt x="926" y="1"/>
                    <a:pt x="75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5546625" y="4209300"/>
              <a:ext cx="33400" cy="33375"/>
            </a:xfrm>
            <a:custGeom>
              <a:rect b="b" l="l" r="r" t="t"/>
              <a:pathLst>
                <a:path extrusionOk="0" h="1335" w="1336">
                  <a:moveTo>
                    <a:pt x="668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34"/>
                    <a:pt x="668" y="1334"/>
                  </a:cubicBezTo>
                  <a:cubicBezTo>
                    <a:pt x="1035" y="1334"/>
                    <a:pt x="1335" y="1034"/>
                    <a:pt x="1335" y="667"/>
                  </a:cubicBezTo>
                  <a:cubicBezTo>
                    <a:pt x="1335" y="300"/>
                    <a:pt x="1035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5400700" y="4557050"/>
              <a:ext cx="36700" cy="33375"/>
            </a:xfrm>
            <a:custGeom>
              <a:rect b="b" l="l" r="r" t="t"/>
              <a:pathLst>
                <a:path extrusionOk="0" h="1335" w="1468">
                  <a:moveTo>
                    <a:pt x="751" y="0"/>
                  </a:moveTo>
                  <a:cubicBezTo>
                    <a:pt x="576" y="0"/>
                    <a:pt x="401" y="67"/>
                    <a:pt x="267" y="200"/>
                  </a:cubicBezTo>
                  <a:cubicBezTo>
                    <a:pt x="0" y="467"/>
                    <a:pt x="0" y="867"/>
                    <a:pt x="267" y="1134"/>
                  </a:cubicBezTo>
                  <a:cubicBezTo>
                    <a:pt x="401" y="1268"/>
                    <a:pt x="576" y="1334"/>
                    <a:pt x="751" y="1334"/>
                  </a:cubicBezTo>
                  <a:cubicBezTo>
                    <a:pt x="926" y="1334"/>
                    <a:pt x="1101" y="1268"/>
                    <a:pt x="1234" y="1134"/>
                  </a:cubicBezTo>
                  <a:cubicBezTo>
                    <a:pt x="1468" y="867"/>
                    <a:pt x="1468" y="467"/>
                    <a:pt x="1234" y="200"/>
                  </a:cubicBezTo>
                  <a:cubicBezTo>
                    <a:pt x="1101" y="67"/>
                    <a:pt x="926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5054625" y="4701300"/>
              <a:ext cx="33375" cy="33400"/>
            </a:xfrm>
            <a:custGeom>
              <a:rect b="b" l="l" r="r" t="t"/>
              <a:pathLst>
                <a:path extrusionOk="0" h="1336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4" y="1035"/>
                    <a:pt x="1334" y="668"/>
                  </a:cubicBezTo>
                  <a:cubicBezTo>
                    <a:pt x="1334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4705200" y="4557050"/>
              <a:ext cx="36725" cy="33375"/>
            </a:xfrm>
            <a:custGeom>
              <a:rect b="b" l="l" r="r" t="t"/>
              <a:pathLst>
                <a:path extrusionOk="0" h="1335" w="1469">
                  <a:moveTo>
                    <a:pt x="718" y="0"/>
                  </a:moveTo>
                  <a:cubicBezTo>
                    <a:pt x="542" y="0"/>
                    <a:pt x="367" y="67"/>
                    <a:pt x="234" y="200"/>
                  </a:cubicBezTo>
                  <a:cubicBezTo>
                    <a:pt x="0" y="467"/>
                    <a:pt x="0" y="867"/>
                    <a:pt x="234" y="1134"/>
                  </a:cubicBezTo>
                  <a:cubicBezTo>
                    <a:pt x="367" y="1268"/>
                    <a:pt x="542" y="1334"/>
                    <a:pt x="718" y="1334"/>
                  </a:cubicBezTo>
                  <a:cubicBezTo>
                    <a:pt x="893" y="1334"/>
                    <a:pt x="1068" y="1268"/>
                    <a:pt x="1201" y="1134"/>
                  </a:cubicBezTo>
                  <a:cubicBezTo>
                    <a:pt x="1468" y="867"/>
                    <a:pt x="1468" y="467"/>
                    <a:pt x="1201" y="200"/>
                  </a:cubicBezTo>
                  <a:cubicBezTo>
                    <a:pt x="1068" y="67"/>
                    <a:pt x="893" y="0"/>
                    <a:pt x="71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4562600" y="4209300"/>
              <a:ext cx="33375" cy="33375"/>
            </a:xfrm>
            <a:custGeom>
              <a:rect b="b" l="l" r="r" t="t"/>
              <a:pathLst>
                <a:path extrusionOk="0" h="1335" w="1335">
                  <a:moveTo>
                    <a:pt x="667" y="0"/>
                  </a:moveTo>
                  <a:cubicBezTo>
                    <a:pt x="301" y="0"/>
                    <a:pt x="0" y="300"/>
                    <a:pt x="0" y="667"/>
                  </a:cubicBezTo>
                  <a:cubicBezTo>
                    <a:pt x="0" y="1034"/>
                    <a:pt x="301" y="1334"/>
                    <a:pt x="667" y="1334"/>
                  </a:cubicBezTo>
                  <a:cubicBezTo>
                    <a:pt x="1034" y="1334"/>
                    <a:pt x="1335" y="1034"/>
                    <a:pt x="1335" y="667"/>
                  </a:cubicBezTo>
                  <a:cubicBezTo>
                    <a:pt x="1335" y="300"/>
                    <a:pt x="1034" y="0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4705200" y="3860700"/>
              <a:ext cx="36725" cy="33600"/>
            </a:xfrm>
            <a:custGeom>
              <a:rect b="b" l="l" r="r" t="t"/>
              <a:pathLst>
                <a:path extrusionOk="0" h="1344" w="1469">
                  <a:moveTo>
                    <a:pt x="718" y="1"/>
                  </a:moveTo>
                  <a:cubicBezTo>
                    <a:pt x="542" y="1"/>
                    <a:pt x="367" y="67"/>
                    <a:pt x="234" y="201"/>
                  </a:cubicBezTo>
                  <a:cubicBezTo>
                    <a:pt x="0" y="468"/>
                    <a:pt x="0" y="901"/>
                    <a:pt x="234" y="1168"/>
                  </a:cubicBezTo>
                  <a:cubicBezTo>
                    <a:pt x="367" y="1285"/>
                    <a:pt x="542" y="1343"/>
                    <a:pt x="718" y="1343"/>
                  </a:cubicBezTo>
                  <a:cubicBezTo>
                    <a:pt x="893" y="1343"/>
                    <a:pt x="1068" y="1285"/>
                    <a:pt x="1201" y="1168"/>
                  </a:cubicBezTo>
                  <a:cubicBezTo>
                    <a:pt x="1468" y="901"/>
                    <a:pt x="1468" y="468"/>
                    <a:pt x="1201" y="201"/>
                  </a:cubicBezTo>
                  <a:cubicBezTo>
                    <a:pt x="1068" y="67"/>
                    <a:pt x="893" y="1"/>
                    <a:pt x="71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0" name="Google Shape;4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75" y="1364788"/>
            <a:ext cx="2667251" cy="3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Google Shape;491;p35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35"/>
          <p:cNvSpPr txBox="1"/>
          <p:nvPr/>
        </p:nvSpPr>
        <p:spPr>
          <a:xfrm>
            <a:off x="7437425" y="193600"/>
            <a:ext cx="1042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4"/>
              </a:rPr>
              <a:t>CONTACT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3" name="Google Shape;493;p35"/>
          <p:cNvSpPr txBox="1"/>
          <p:nvPr/>
        </p:nvSpPr>
        <p:spPr>
          <a:xfrm>
            <a:off x="2066100" y="193600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5"/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6"/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7"/>
              </a:rPr>
              <a:t>HOBBIE</a:t>
            </a: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8"/>
              </a:rPr>
              <a:t>EXPERIENCE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36"/>
          <p:cNvCxnSpPr/>
          <p:nvPr/>
        </p:nvCxnSpPr>
        <p:spPr>
          <a:xfrm>
            <a:off x="569750" y="1325413"/>
            <a:ext cx="1500" cy="246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36"/>
          <p:cNvSpPr txBox="1"/>
          <p:nvPr>
            <p:ph type="title"/>
          </p:nvPr>
        </p:nvSpPr>
        <p:spPr>
          <a:xfrm>
            <a:off x="720000" y="540000"/>
            <a:ext cx="67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xper</a:t>
            </a:r>
            <a:r>
              <a:rPr b="1" lang="en">
                <a:solidFill>
                  <a:schemeClr val="accent2"/>
                </a:solidFill>
                <a:highlight>
                  <a:srgbClr val="C9DAF8"/>
                </a:highlight>
              </a:rPr>
              <a:t>I</a:t>
            </a:r>
            <a:r>
              <a:rPr lang="en"/>
              <a:t>ence</a:t>
            </a:r>
            <a:endParaRPr/>
          </a:p>
        </p:txBody>
      </p:sp>
      <p:sp>
        <p:nvSpPr>
          <p:cNvPr id="500" name="Google Shape;500;p36"/>
          <p:cNvSpPr txBox="1"/>
          <p:nvPr>
            <p:ph idx="1" type="subTitle"/>
          </p:nvPr>
        </p:nvSpPr>
        <p:spPr>
          <a:xfrm>
            <a:off x="720000" y="2128075"/>
            <a:ext cx="27594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IT-consulting</a:t>
            </a:r>
            <a:endParaRPr/>
          </a:p>
        </p:txBody>
      </p:sp>
      <p:sp>
        <p:nvSpPr>
          <p:cNvPr id="501" name="Google Shape;501;p36"/>
          <p:cNvSpPr txBox="1"/>
          <p:nvPr>
            <p:ph idx="4" type="subTitle"/>
          </p:nvPr>
        </p:nvSpPr>
        <p:spPr>
          <a:xfrm>
            <a:off x="765325" y="2529475"/>
            <a:ext cx="7785600" cy="1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At Clever bros., I was responsible for curating content for corporate social networks, participating in the release of the corporate magazine, and maintaining the knowledge base in Confluence. I managed the scheduling of material releases to the media, brainstormed ideas for advertising campaigns and promotional videos, and wrote scripts for weekly meetings between the CEO and the sales department.</a:t>
            </a:r>
            <a:endParaRPr/>
          </a:p>
        </p:txBody>
      </p:sp>
      <p:grpSp>
        <p:nvGrpSpPr>
          <p:cNvPr id="502" name="Google Shape;502;p36"/>
          <p:cNvGrpSpPr/>
          <p:nvPr/>
        </p:nvGrpSpPr>
        <p:grpSpPr>
          <a:xfrm>
            <a:off x="720005" y="1948829"/>
            <a:ext cx="2712560" cy="179162"/>
            <a:chOff x="825050" y="2254625"/>
            <a:chExt cx="1269925" cy="423150"/>
          </a:xfrm>
        </p:grpSpPr>
        <p:sp>
          <p:nvSpPr>
            <p:cNvPr id="503" name="Google Shape;503;p36"/>
            <p:cNvSpPr/>
            <p:nvPr/>
          </p:nvSpPr>
          <p:spPr>
            <a:xfrm>
              <a:off x="895275" y="2254625"/>
              <a:ext cx="1199700" cy="3588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825050" y="2318975"/>
              <a:ext cx="1199700" cy="35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36"/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6"/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6">
            <a:hlinkClick action="ppaction://hlinkshowjump?jump=nextslide"/>
          </p:cNvPr>
          <p:cNvSpPr/>
          <p:nvPr/>
        </p:nvSpPr>
        <p:spPr>
          <a:xfrm>
            <a:off x="8064525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08" name="Google Shape;508;p36">
            <a:hlinkClick action="ppaction://hlinkshowjump?jump=previousslide"/>
          </p:cNvPr>
          <p:cNvSpPr/>
          <p:nvPr/>
        </p:nvSpPr>
        <p:spPr>
          <a:xfrm flipH="1">
            <a:off x="7630000" y="648950"/>
            <a:ext cx="323400" cy="66600"/>
          </a:xfrm>
          <a:prstGeom prst="rightArrow">
            <a:avLst>
              <a:gd fmla="val 0" name="adj1"/>
              <a:gd fmla="val 81623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09" name="Google Shape;509;p36"/>
          <p:cNvSpPr txBox="1"/>
          <p:nvPr/>
        </p:nvSpPr>
        <p:spPr>
          <a:xfrm>
            <a:off x="765326" y="4100600"/>
            <a:ext cx="353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Services and tools I used</a:t>
            </a:r>
            <a:endParaRPr sz="18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cxnSp>
        <p:nvCxnSpPr>
          <p:cNvPr id="510" name="Google Shape;510;p36"/>
          <p:cNvCxnSpPr/>
          <p:nvPr/>
        </p:nvCxnSpPr>
        <p:spPr>
          <a:xfrm>
            <a:off x="571275" y="4133425"/>
            <a:ext cx="3000" cy="8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36"/>
          <p:cNvSpPr txBox="1"/>
          <p:nvPr>
            <p:ph idx="4" type="subTitle"/>
          </p:nvPr>
        </p:nvSpPr>
        <p:spPr>
          <a:xfrm>
            <a:off x="765325" y="4562300"/>
            <a:ext cx="7785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Confluence, social webs, MailChimp.</a:t>
            </a:r>
            <a:endParaRPr/>
          </a:p>
        </p:txBody>
      </p:sp>
      <p:sp>
        <p:nvSpPr>
          <p:cNvPr id="512" name="Google Shape;512;p36"/>
          <p:cNvSpPr txBox="1"/>
          <p:nvPr>
            <p:ph idx="1" type="subTitle"/>
          </p:nvPr>
        </p:nvSpPr>
        <p:spPr>
          <a:xfrm>
            <a:off x="4296925" y="1845450"/>
            <a:ext cx="2902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21.05.2018 – 22.08.2018</a:t>
            </a:r>
            <a:endParaRPr/>
          </a:p>
        </p:txBody>
      </p:sp>
      <p:sp>
        <p:nvSpPr>
          <p:cNvPr id="513" name="Google Shape;513;p36"/>
          <p:cNvSpPr txBox="1"/>
          <p:nvPr>
            <p:ph idx="1" type="subTitle"/>
          </p:nvPr>
        </p:nvSpPr>
        <p:spPr>
          <a:xfrm>
            <a:off x="4296925" y="1413975"/>
            <a:ext cx="425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Copywriter | Confluence manager</a:t>
            </a:r>
            <a:endParaRPr/>
          </a:p>
        </p:txBody>
      </p:sp>
      <p:cxnSp>
        <p:nvCxnSpPr>
          <p:cNvPr id="514" name="Google Shape;514;p36"/>
          <p:cNvCxnSpPr/>
          <p:nvPr/>
        </p:nvCxnSpPr>
        <p:spPr>
          <a:xfrm flipH="1">
            <a:off x="4203725" y="1400188"/>
            <a:ext cx="10500" cy="84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5" name="Google Shape;5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073" y="1186675"/>
            <a:ext cx="2328451" cy="6881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6" name="Google Shape;516;p36"/>
          <p:cNvGrpSpPr/>
          <p:nvPr/>
        </p:nvGrpSpPr>
        <p:grpSpPr>
          <a:xfrm>
            <a:off x="5507867" y="3854046"/>
            <a:ext cx="2328466" cy="920843"/>
            <a:chOff x="1613000" y="3728100"/>
            <a:chExt cx="2239125" cy="849800"/>
          </a:xfrm>
        </p:grpSpPr>
        <p:sp>
          <p:nvSpPr>
            <p:cNvPr id="517" name="Google Shape;517;p36"/>
            <p:cNvSpPr/>
            <p:nvPr/>
          </p:nvSpPr>
          <p:spPr>
            <a:xfrm>
              <a:off x="2872225" y="3728100"/>
              <a:ext cx="570425" cy="849800"/>
            </a:xfrm>
            <a:custGeom>
              <a:rect b="b" l="l" r="r" t="t"/>
              <a:pathLst>
                <a:path extrusionOk="0" fill="none" h="33992" w="22817">
                  <a:moveTo>
                    <a:pt x="22817" y="17013"/>
                  </a:moveTo>
                  <a:lnTo>
                    <a:pt x="0" y="1"/>
                  </a:lnTo>
                  <a:lnTo>
                    <a:pt x="0" y="33992"/>
                  </a:ln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3012325" y="3728100"/>
              <a:ext cx="569600" cy="849800"/>
            </a:xfrm>
            <a:custGeom>
              <a:rect b="b" l="l" r="r" t="t"/>
              <a:pathLst>
                <a:path extrusionOk="0" fill="none" h="33992" w="22784">
                  <a:moveTo>
                    <a:pt x="22783" y="17013"/>
                  </a:moveTo>
                  <a:lnTo>
                    <a:pt x="0" y="1"/>
                  </a:lnTo>
                  <a:lnTo>
                    <a:pt x="0" y="33992"/>
                  </a:ln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4B4F5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3297525" y="3836525"/>
              <a:ext cx="424500" cy="633800"/>
            </a:xfrm>
            <a:custGeom>
              <a:rect b="b" l="l" r="r" t="t"/>
              <a:pathLst>
                <a:path extrusionOk="0" fill="none" h="25352" w="16980">
                  <a:moveTo>
                    <a:pt x="16979" y="12676"/>
                  </a:moveTo>
                  <a:lnTo>
                    <a:pt x="1" y="0"/>
                  </a:lnTo>
                  <a:lnTo>
                    <a:pt x="1" y="25352"/>
                  </a:ln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162550" y="3728100"/>
              <a:ext cx="1140000" cy="849800"/>
            </a:xfrm>
            <a:custGeom>
              <a:rect b="b" l="l" r="r" t="t"/>
              <a:pathLst>
                <a:path extrusionOk="0" fill="none" h="33992" w="45600">
                  <a:moveTo>
                    <a:pt x="22783" y="1"/>
                  </a:moveTo>
                  <a:lnTo>
                    <a:pt x="0" y="17013"/>
                  </a:lnTo>
                  <a:lnTo>
                    <a:pt x="22783" y="33992"/>
                  </a:lnTo>
                  <a:lnTo>
                    <a:pt x="45600" y="17013"/>
                  </a:ln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2022450" y="3728100"/>
              <a:ext cx="569600" cy="849800"/>
            </a:xfrm>
            <a:custGeom>
              <a:rect b="b" l="l" r="r" t="t"/>
              <a:pathLst>
                <a:path extrusionOk="0" fill="none" h="33992" w="22784">
                  <a:moveTo>
                    <a:pt x="0" y="17013"/>
                  </a:moveTo>
                  <a:lnTo>
                    <a:pt x="22783" y="1"/>
                  </a:lnTo>
                  <a:lnTo>
                    <a:pt x="22783" y="33992"/>
                  </a:ln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1882350" y="3728100"/>
              <a:ext cx="570425" cy="849800"/>
            </a:xfrm>
            <a:custGeom>
              <a:rect b="b" l="l" r="r" t="t"/>
              <a:pathLst>
                <a:path extrusionOk="0" fill="none" h="33992" w="22817">
                  <a:moveTo>
                    <a:pt x="0" y="17013"/>
                  </a:moveTo>
                  <a:lnTo>
                    <a:pt x="22817" y="1"/>
                  </a:lnTo>
                  <a:lnTo>
                    <a:pt x="22817" y="33992"/>
                  </a:ln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4B4F5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1742250" y="3836525"/>
              <a:ext cx="425325" cy="633800"/>
            </a:xfrm>
            <a:custGeom>
              <a:rect b="b" l="l" r="r" t="t"/>
              <a:pathLst>
                <a:path extrusionOk="0" fill="none" h="25352" w="17013">
                  <a:moveTo>
                    <a:pt x="0" y="12676"/>
                  </a:moveTo>
                  <a:lnTo>
                    <a:pt x="17013" y="0"/>
                  </a:lnTo>
                  <a:lnTo>
                    <a:pt x="17013" y="25352"/>
                  </a:lnTo>
                  <a:close/>
                </a:path>
              </a:pathLst>
            </a:custGeom>
            <a:solidFill>
              <a:srgbClr val="4B4F50"/>
            </a:solidFill>
            <a:ln cap="rnd" cmpd="sng" w="10850">
              <a:solidFill>
                <a:srgbClr val="4B4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1613000" y="4056675"/>
              <a:ext cx="129275" cy="192675"/>
            </a:xfrm>
            <a:custGeom>
              <a:rect b="b" l="l" r="r" t="t"/>
              <a:pathLst>
                <a:path extrusionOk="0" h="7707" w="5171">
                  <a:moveTo>
                    <a:pt x="5170" y="1"/>
                  </a:moveTo>
                  <a:lnTo>
                    <a:pt x="0" y="3870"/>
                  </a:lnTo>
                  <a:lnTo>
                    <a:pt x="5170" y="7706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1934875" y="4105875"/>
              <a:ext cx="63425" cy="94275"/>
            </a:xfrm>
            <a:custGeom>
              <a:rect b="b" l="l" r="r" t="t"/>
              <a:pathLst>
                <a:path extrusionOk="0" h="3771" w="2537">
                  <a:moveTo>
                    <a:pt x="2536" y="1"/>
                  </a:moveTo>
                  <a:lnTo>
                    <a:pt x="1" y="1902"/>
                  </a:lnTo>
                  <a:lnTo>
                    <a:pt x="2536" y="3770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452750" y="4105875"/>
              <a:ext cx="62575" cy="94275"/>
            </a:xfrm>
            <a:custGeom>
              <a:rect b="b" l="l" r="r" t="t"/>
              <a:pathLst>
                <a:path extrusionOk="0" h="3771" w="2503">
                  <a:moveTo>
                    <a:pt x="2503" y="1"/>
                  </a:moveTo>
                  <a:lnTo>
                    <a:pt x="1" y="1902"/>
                  </a:lnTo>
                  <a:lnTo>
                    <a:pt x="2503" y="3770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465975" y="4105875"/>
              <a:ext cx="63400" cy="94275"/>
            </a:xfrm>
            <a:custGeom>
              <a:rect b="b" l="l" r="r" t="t"/>
              <a:pathLst>
                <a:path extrusionOk="0" h="3771" w="2536">
                  <a:moveTo>
                    <a:pt x="1" y="1"/>
                  </a:moveTo>
                  <a:lnTo>
                    <a:pt x="1" y="3770"/>
                  </a:lnTo>
                  <a:lnTo>
                    <a:pt x="2536" y="19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2943950" y="4105875"/>
              <a:ext cx="63400" cy="94275"/>
            </a:xfrm>
            <a:custGeom>
              <a:rect b="b" l="l" r="r" t="t"/>
              <a:pathLst>
                <a:path extrusionOk="0" h="3771" w="2536">
                  <a:moveTo>
                    <a:pt x="0" y="1"/>
                  </a:moveTo>
                  <a:lnTo>
                    <a:pt x="0" y="3770"/>
                  </a:lnTo>
                  <a:lnTo>
                    <a:pt x="2535" y="19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3722000" y="4056675"/>
              <a:ext cx="130125" cy="192675"/>
            </a:xfrm>
            <a:custGeom>
              <a:rect b="b" l="l" r="r" t="t"/>
              <a:pathLst>
                <a:path extrusionOk="0" h="7707" w="5205">
                  <a:moveTo>
                    <a:pt x="0" y="1"/>
                  </a:moveTo>
                  <a:lnTo>
                    <a:pt x="0" y="7706"/>
                  </a:lnTo>
                  <a:lnTo>
                    <a:pt x="5204" y="3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2521150" y="3994975"/>
              <a:ext cx="422825" cy="316075"/>
            </a:xfrm>
            <a:custGeom>
              <a:rect b="b" l="l" r="r" t="t"/>
              <a:pathLst>
                <a:path extrusionOk="0" h="12643" w="16913">
                  <a:moveTo>
                    <a:pt x="8439" y="0"/>
                  </a:moveTo>
                  <a:lnTo>
                    <a:pt x="0" y="6338"/>
                  </a:lnTo>
                  <a:lnTo>
                    <a:pt x="8439" y="12643"/>
                  </a:lnTo>
                  <a:lnTo>
                    <a:pt x="16912" y="6338"/>
                  </a:lnTo>
                  <a:lnTo>
                    <a:pt x="8439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2602875" y="4056675"/>
              <a:ext cx="258525" cy="192675"/>
            </a:xfrm>
            <a:custGeom>
              <a:rect b="b" l="l" r="r" t="t"/>
              <a:pathLst>
                <a:path extrusionOk="0" h="7707" w="10341">
                  <a:moveTo>
                    <a:pt x="5170" y="1"/>
                  </a:moveTo>
                  <a:lnTo>
                    <a:pt x="0" y="3870"/>
                  </a:lnTo>
                  <a:lnTo>
                    <a:pt x="5170" y="7706"/>
                  </a:lnTo>
                  <a:lnTo>
                    <a:pt x="10341" y="3870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2" name="Google Shape;532;p36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36"/>
          <p:cNvSpPr txBox="1"/>
          <p:nvPr/>
        </p:nvSpPr>
        <p:spPr>
          <a:xfrm>
            <a:off x="7437425" y="193600"/>
            <a:ext cx="1042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4"/>
              </a:rPr>
              <a:t>CONTACT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4" name="Google Shape;534;p36"/>
          <p:cNvSpPr txBox="1"/>
          <p:nvPr/>
        </p:nvSpPr>
        <p:spPr>
          <a:xfrm>
            <a:off x="2066100" y="193600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5"/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6"/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7"/>
              </a:rPr>
              <a:t>HOBBIE</a:t>
            </a: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8"/>
              </a:rPr>
              <a:t>EXPERIENCE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Cream Ellipse Portfolio by Slidesgo">
  <a:themeElements>
    <a:clrScheme name="Simple Light">
      <a:dk1>
        <a:srgbClr val="000000"/>
      </a:dk1>
      <a:lt1>
        <a:srgbClr val="FFFFFF"/>
      </a:lt1>
      <a:dk2>
        <a:srgbClr val="282828"/>
      </a:dk2>
      <a:lt2>
        <a:srgbClr val="F6F4EC"/>
      </a:lt2>
      <a:accent1>
        <a:srgbClr val="282828"/>
      </a:accent1>
      <a:accent2>
        <a:srgbClr val="CC0000"/>
      </a:accent2>
      <a:accent3>
        <a:srgbClr val="FFFFFF"/>
      </a:accent3>
      <a:accent4>
        <a:srgbClr val="CC0000"/>
      </a:accent4>
      <a:accent5>
        <a:srgbClr val="CC0000"/>
      </a:accent5>
      <a:accent6>
        <a:srgbClr val="282828"/>
      </a:accent6>
      <a:hlink>
        <a:srgbClr val="CC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