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F999-B2E2-73E6-D0A6-003691168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9D489-6BF2-BCBB-A322-AC9880B25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2E0C-4930-B979-5A30-33D9E638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79FD-DEEA-26DB-0E87-483DFE47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FD43-8E12-894C-56EE-D5F245F3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2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3124-FA93-7452-1A8F-5ED484C1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65263-EAF9-F04A-2D5C-2ECE8B2D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164A-5B33-11DE-A184-58E44CC5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F606-7928-81E2-DFC0-6E7CC041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65E9-6772-5C9E-65F7-4D606A8C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5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58A3C-96A2-F956-0D26-01A8CC34A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98A7C-1BC2-6A73-D0A1-A5FC1627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57A3-4E37-2FE9-7D9A-6794E843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2A75-7541-F1FD-D3C2-6F244721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5B85-A74D-A6E8-AB5D-5F03169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1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5FE0-5DC4-E983-A227-285E46D1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A001-3C6C-C3D6-CF87-2857540A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4F59-68E2-BB94-B1EA-C194AA9A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52D8-A5F9-67C8-6B22-5BB6AB6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AAE9-0FB6-5704-9DE2-F5BD4AC5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9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DD72-1947-7EC8-F033-F61AEF32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6E72-17B9-4828-D414-BA92C700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58E2-22B8-E530-3CC7-06C897DB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047D-F438-8A25-EBEF-C0DB11FE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A5D97-FBD8-F3CA-0D3A-59CD9498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9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D0C-88FE-9ADA-4071-6E85E70D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2969-3547-ADC7-7773-5DF79BA9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86FEC-EF3A-F4B7-8931-52DE54E33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CC71-C14F-F26A-0D9A-AB8319D0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69EE-AFE2-DD4A-4542-351B7DC1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29643-8AF7-BEAD-85B3-09300042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8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D9AA-7DE4-71F5-E44D-DE386CC0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C1E1-C169-4CDA-D4F7-088F2466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4D359-1663-EBA6-5498-60CB832A4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169A8-1C7B-9DEB-3C89-463C2F110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004C1-D656-CD4D-4B4C-E96CA3AE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7019F-6B19-9D6B-BE73-CBD9117E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287E-8F5F-7241-288F-30F0CFA7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9BA57-0DA9-32DF-CD6D-5B90EADB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B2F3-F59F-0355-744F-4169A1F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73AEA-AC6B-ED1D-5D21-FA24E705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A9B82-B020-3234-9AF0-ED5F264B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58241-DF09-0FAA-C71B-C5A8D52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F3C1-4939-A88D-E049-84A1161F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79B9A-3A32-D5DC-A4DE-C190BE5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7AC2C-A677-D8B9-C02B-20B9C039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5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1AE3-9F29-09C9-6883-416F0180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C429-53CA-3416-6BEC-AEFF6B8E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B2E52-FD8C-5505-B315-7931FD667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7EB83-6B3B-0097-0D0A-2F52407C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036CC-F406-BAF1-DD4D-614EC02D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99E83-8835-92B2-55F1-CE8370DD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1FF2-2861-997B-8FE4-AA72C52B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849A0-FBB0-5CBA-DF05-00DF04087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CD0B-AA07-7C54-65BF-9F30B3F05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47B9-1211-BB91-AB65-5EB191D7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98419-56FF-E6D8-67EB-7226116A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659E-712B-7E67-522B-1BC1E78D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75FE5-5D9B-87B5-D1A3-8221CD15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B1DB-E19C-C7FE-9CEB-25A14EEA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71D4-4F3C-0507-6CA3-2587D49F8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919E-1055-428E-BBCE-E8847474D4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D329-32D6-95B4-D29C-368512DC3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343C-EE76-B4A4-B0DA-5C8AB8E25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21D7-5B40-4249-98E8-9B355D594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1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tevidyalay.com/code-optimization-techniqu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5CBF-EC60-5797-8D1D-79BE5C856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AD28B-EB39-C14D-8756-1B44ECB98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8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FDE5-B49B-EC30-1017-F0E42B3B9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718"/>
            <a:ext cx="10515600" cy="54322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b="1" dirty="0"/>
              <a:t>Quadruples-</a:t>
            </a:r>
          </a:p>
          <a:p>
            <a:r>
              <a:rPr lang="en-US" sz="1600" dirty="0"/>
              <a:t>	In quadruple representation, each instruction is split into the following 4 different fields-</a:t>
            </a:r>
          </a:p>
          <a:p>
            <a:pPr marL="0" indent="0">
              <a:buNone/>
            </a:pPr>
            <a:r>
              <a:rPr lang="en-US" sz="1600" dirty="0"/>
              <a:t>	op, arg1, arg2, result</a:t>
            </a:r>
          </a:p>
          <a:p>
            <a:pPr marL="0" indent="0">
              <a:buNone/>
            </a:pPr>
            <a:r>
              <a:rPr lang="en-US" sz="1600" dirty="0"/>
              <a:t>Here-</a:t>
            </a:r>
          </a:p>
          <a:p>
            <a:pPr lvl="1"/>
            <a:r>
              <a:rPr lang="en-US" sz="1600" dirty="0"/>
              <a:t>The op field is used for storing the internal code of the operator.</a:t>
            </a:r>
          </a:p>
          <a:p>
            <a:pPr lvl="1"/>
            <a:r>
              <a:rPr lang="en-US" sz="1600" dirty="0"/>
              <a:t>The arg1 and arg2 fields are used to store the two operands.</a:t>
            </a:r>
          </a:p>
          <a:p>
            <a:pPr lvl="1"/>
            <a:r>
              <a:rPr lang="en-US" sz="1600" dirty="0"/>
              <a:t>The result field is used for storing the result of the expression.</a:t>
            </a:r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b="1" dirty="0"/>
              <a:t>Triples-</a:t>
            </a:r>
          </a:p>
          <a:p>
            <a:pPr marL="0" indent="0">
              <a:buNone/>
            </a:pPr>
            <a:r>
              <a:rPr lang="en-US" sz="1600" dirty="0"/>
              <a:t>In triples representation,</a:t>
            </a:r>
          </a:p>
          <a:p>
            <a:pPr lvl="1"/>
            <a:r>
              <a:rPr lang="en-US" sz="1600" dirty="0"/>
              <a:t>References to the instructions are made.</a:t>
            </a:r>
          </a:p>
          <a:p>
            <a:pPr lvl="1"/>
            <a:r>
              <a:rPr lang="en-US" sz="1600" dirty="0"/>
              <a:t>Temporary variables are not used.</a:t>
            </a:r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b="1" dirty="0"/>
              <a:t>Indirect Triples-</a:t>
            </a:r>
          </a:p>
          <a:p>
            <a:pPr lvl="1"/>
            <a:r>
              <a:rPr lang="en-US" sz="1600" dirty="0"/>
              <a:t>This representation is an enhancement over triples representation.</a:t>
            </a:r>
          </a:p>
          <a:p>
            <a:pPr lvl="1"/>
            <a:r>
              <a:rPr lang="en-US" sz="1600" dirty="0"/>
              <a:t>It uses an additional instruction array to list the pointers to the triples in the desired order.</a:t>
            </a:r>
          </a:p>
          <a:p>
            <a:pPr lvl="1"/>
            <a:r>
              <a:rPr lang="en-US" sz="1600" dirty="0"/>
              <a:t>Thus, instead of position, pointers are used to store the results.</a:t>
            </a:r>
          </a:p>
          <a:p>
            <a:pPr lvl="1"/>
            <a:r>
              <a:rPr lang="en-US" sz="1600" dirty="0"/>
              <a:t>It allows the optimizers to easily re-position the sub-expression for producing the optimized code.</a:t>
            </a:r>
          </a:p>
          <a:p>
            <a:pPr lvl="1"/>
            <a:r>
              <a:rPr lang="en-US" sz="1600" dirty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717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B726-86CC-C1AA-84CB-A789B8D4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291"/>
            <a:ext cx="10515600" cy="5441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Exception-01: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statement x = op y, we place-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in the operator field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in the arg1 field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the result field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arg2 field remains unused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Exception-02: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statement like param t1, we place-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 in the operator field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in the arg1 field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arg2 field nor result field is used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Exception-03: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unconditional and conditional jump statements, we place label of the target in the result field.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8995-BF08-A641-24F0-37657816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three address codes:</a:t>
            </a:r>
          </a:p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Three Address instructions are-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generated by the compiler for implementing </a:t>
            </a:r>
            <a:r>
              <a:rPr lang="en-US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Optimization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use a maximum of three addresses to represent any statement.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implemented as a record with the address fields.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Form-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Three Address instructions are represented as-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b op c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a, b and c are the operands.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Operands may be constants, names, or compiler generated temporaries.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 represents the operator. 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5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BD14-31CC-4E56-237E-BBB4D995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5253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Three Address Instruction Forms-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forms of Three Address instructions are-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Assignment Statement-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y op z and x = op 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and z are the operands.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represents the operator.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assigns the result obtained after solving the right side expression of the assignment operator to the left side operand.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Copy Statement-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are the operands.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is an assignment operator.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copies and assigns the value of operand y to operand x.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2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1D13-7E7D-E9DE-7760-24CBCE9A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973"/>
            <a:ext cx="10515600" cy="5271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Conditional Jump-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&amp; y are the operands.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the tag or label of the target statement.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relational operator.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“x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y” gets satisfied, then-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is sent directly to the location specified by label X.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statements in between are skipped.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“x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y” fails, then-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is not sent to the location specified by label X.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statement appearing in the usual sequence is executed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2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D12F-DF60-D20F-D8EC-7043695D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6"/>
            <a:ext cx="10515600" cy="5102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Unconditional jump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X is the tag or label of the target statement.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executing the statement,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is sent directly to the location specified by label X.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statements in between are skipped.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Procedure Call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 x call p return 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p is a function which takes x as a parameter and returns 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8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Bidya Rk</dc:creator>
  <cp:lastModifiedBy>Bidya Rk</cp:lastModifiedBy>
  <cp:revision>4</cp:revision>
  <dcterms:created xsi:type="dcterms:W3CDTF">2024-09-25T05:13:45Z</dcterms:created>
  <dcterms:modified xsi:type="dcterms:W3CDTF">2024-09-27T04:37:45Z</dcterms:modified>
</cp:coreProperties>
</file>