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8" r:id="rId3"/>
    <p:sldId id="259" r:id="rId4"/>
    <p:sldId id="260" r:id="rId5"/>
    <p:sldId id="269" r:id="rId6"/>
    <p:sldId id="261" r:id="rId7"/>
    <p:sldId id="262" r:id="rId8"/>
    <p:sldId id="270" r:id="rId9"/>
    <p:sldId id="263" r:id="rId10"/>
    <p:sldId id="272" r:id="rId11"/>
    <p:sldId id="273" r:id="rId12"/>
    <p:sldId id="264" r:id="rId13"/>
    <p:sldId id="265" r:id="rId14"/>
    <p:sldId id="274" r:id="rId15"/>
    <p:sldId id="275" r:id="rId16"/>
    <p:sldId id="266" r:id="rId17"/>
    <p:sldId id="267" r:id="rId18"/>
  </p:sldIdLst>
  <p:sldSz cx="9144000" cy="5143500" type="screen16x9"/>
  <p:notesSz cx="6858000" cy="9144000"/>
  <p:embeddedFontLst>
    <p:embeddedFont>
      <p:font typeface="IBM Plex Sans Medium" panose="020B0603050203000203"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IYANSHU CHOUHAN" initials="PC" lastIdx="1" clrIdx="0">
    <p:extLst>
      <p:ext uri="{19B8F6BF-5375-455C-9EA6-DF929625EA0E}">
        <p15:presenceInfo xmlns:p15="http://schemas.microsoft.com/office/powerpoint/2012/main" userId="29e34c8df6bdfdb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600" y="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heme" Target="theme/theme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8-08T20:53:42.712" idx="1">
    <p:pos x="4199" y="1530"/>
    <p:text>https://drive.google.com/file/d/1uhdOCKdZfkfr3v8TSNseUlxzZyGmzzdp/view?usp=sharing
This is the link for Power BI Project</p:text>
    <p:extLst>
      <p:ext uri="{C676402C-5697-4E1C-873F-D02D1690AC5C}">
        <p15:threadingInfo xmlns:p15="http://schemas.microsoft.com/office/powerpoint/2012/main" timeZoneBias="-330"/>
      </p:ext>
    </p:extLst>
  </p:cm>
</p:cmLst>
</file>

<file path=ppt/diagrams/_rels/data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png"/></Relationships>
</file>

<file path=ppt/diagrams/_rels/drawing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5BC028-8E18-4960-80A0-8D3968A67E1B}" type="doc">
      <dgm:prSet loTypeId="urn:microsoft.com/office/officeart/2005/8/layout/hList1" loCatId="list" qsTypeId="urn:microsoft.com/office/officeart/2005/8/quickstyle/simple5" qsCatId="simple" csTypeId="urn:microsoft.com/office/officeart/2005/8/colors/accent1_2" csCatId="accent1" phldr="1"/>
      <dgm:spPr/>
      <dgm:t>
        <a:bodyPr/>
        <a:lstStyle/>
        <a:p>
          <a:endParaRPr lang="en-US"/>
        </a:p>
      </dgm:t>
    </dgm:pt>
    <dgm:pt modelId="{B78F9C2A-CEEB-46E4-91AE-B6EAD2FE0D85}">
      <dgm:prSet custT="1"/>
      <dgm:spPr/>
      <dgm:t>
        <a:bodyPr/>
        <a:lstStyle/>
        <a:p>
          <a:r>
            <a:rPr lang="en-US" sz="1400" b="1" i="0" dirty="0"/>
            <a:t>Introduction</a:t>
          </a:r>
          <a:endParaRPr lang="en-US" sz="1400" dirty="0"/>
        </a:p>
      </dgm:t>
    </dgm:pt>
    <dgm:pt modelId="{A4D98503-CE71-48E1-B832-39894EEC7E24}" type="parTrans" cxnId="{1226E2E7-7A2C-41FD-AB17-BCF53CB7A708}">
      <dgm:prSet/>
      <dgm:spPr/>
      <dgm:t>
        <a:bodyPr/>
        <a:lstStyle/>
        <a:p>
          <a:endParaRPr lang="en-US"/>
        </a:p>
      </dgm:t>
    </dgm:pt>
    <dgm:pt modelId="{71D5BD57-937A-4D64-A90E-67E2FED4DC89}" type="sibTrans" cxnId="{1226E2E7-7A2C-41FD-AB17-BCF53CB7A708}">
      <dgm:prSet/>
      <dgm:spPr/>
      <dgm:t>
        <a:bodyPr/>
        <a:lstStyle/>
        <a:p>
          <a:endParaRPr lang="en-US"/>
        </a:p>
      </dgm:t>
    </dgm:pt>
    <dgm:pt modelId="{06EB93A5-D07C-4557-A78E-BB4B719C8BAD}">
      <dgm:prSet custT="1"/>
      <dgm:spPr/>
      <dgm:t>
        <a:bodyPr/>
        <a:lstStyle/>
        <a:p>
          <a:r>
            <a:rPr lang="en-US" sz="1400" b="1" i="0" dirty="0"/>
            <a:t>Project Overview</a:t>
          </a:r>
          <a:endParaRPr lang="en-US" sz="1400" dirty="0"/>
        </a:p>
      </dgm:t>
    </dgm:pt>
    <dgm:pt modelId="{82E8D642-9886-4F25-A824-7E5ECE5E201F}" type="parTrans" cxnId="{43BBD7A9-EC16-4A15-8F46-4AEB9777601E}">
      <dgm:prSet/>
      <dgm:spPr/>
      <dgm:t>
        <a:bodyPr/>
        <a:lstStyle/>
        <a:p>
          <a:endParaRPr lang="en-US"/>
        </a:p>
      </dgm:t>
    </dgm:pt>
    <dgm:pt modelId="{C134F194-F5B6-4EF7-9395-BD5876DF275C}" type="sibTrans" cxnId="{43BBD7A9-EC16-4A15-8F46-4AEB9777601E}">
      <dgm:prSet/>
      <dgm:spPr/>
      <dgm:t>
        <a:bodyPr/>
        <a:lstStyle/>
        <a:p>
          <a:endParaRPr lang="en-US"/>
        </a:p>
      </dgm:t>
    </dgm:pt>
    <dgm:pt modelId="{76A0464E-A53F-4605-B5DF-3F2F18355B18}">
      <dgm:prSet custT="1"/>
      <dgm:spPr/>
      <dgm:t>
        <a:bodyPr/>
        <a:lstStyle/>
        <a:p>
          <a:r>
            <a:rPr lang="en-US" sz="1400" b="1" i="0"/>
            <a:t>Objectives</a:t>
          </a:r>
          <a:endParaRPr lang="en-US" sz="1400"/>
        </a:p>
      </dgm:t>
    </dgm:pt>
    <dgm:pt modelId="{FC2E859B-257F-47D9-BA1B-814459202E12}" type="parTrans" cxnId="{9D0A4329-7219-4A7D-B048-6156A35C064E}">
      <dgm:prSet/>
      <dgm:spPr/>
      <dgm:t>
        <a:bodyPr/>
        <a:lstStyle/>
        <a:p>
          <a:endParaRPr lang="en-US"/>
        </a:p>
      </dgm:t>
    </dgm:pt>
    <dgm:pt modelId="{83675D91-9A31-4B6E-B7C9-4861153F1355}" type="sibTrans" cxnId="{9D0A4329-7219-4A7D-B048-6156A35C064E}">
      <dgm:prSet/>
      <dgm:spPr/>
      <dgm:t>
        <a:bodyPr/>
        <a:lstStyle/>
        <a:p>
          <a:endParaRPr lang="en-US"/>
        </a:p>
      </dgm:t>
    </dgm:pt>
    <dgm:pt modelId="{72D1287C-C9D0-4E3F-8BB5-92256602B04B}">
      <dgm:prSet custT="1"/>
      <dgm:spPr/>
      <dgm:t>
        <a:bodyPr/>
        <a:lstStyle/>
        <a:p>
          <a:pPr algn="just"/>
          <a:r>
            <a:rPr lang="en-US" sz="1200" b="1" i="0" dirty="0"/>
            <a:t>Clean and preprocess the raw student performance dataset</a:t>
          </a:r>
          <a:r>
            <a:rPr lang="en-US" sz="1200" b="0" i="0" dirty="0"/>
            <a:t> to ensure data quality and consistency for reliable analysis.</a:t>
          </a:r>
          <a:endParaRPr lang="en-US" sz="1200" dirty="0"/>
        </a:p>
      </dgm:t>
    </dgm:pt>
    <dgm:pt modelId="{4059005D-B7A8-4F73-85DE-D2F1A32ED893}" type="parTrans" cxnId="{BD42C7DC-46DF-4228-B8CA-29E0E97C6B12}">
      <dgm:prSet/>
      <dgm:spPr/>
      <dgm:t>
        <a:bodyPr/>
        <a:lstStyle/>
        <a:p>
          <a:endParaRPr lang="en-US"/>
        </a:p>
      </dgm:t>
    </dgm:pt>
    <dgm:pt modelId="{9307A015-B5A0-449B-9FCB-A6AB96EC3FEA}" type="sibTrans" cxnId="{BD42C7DC-46DF-4228-B8CA-29E0E97C6B12}">
      <dgm:prSet/>
      <dgm:spPr/>
      <dgm:t>
        <a:bodyPr/>
        <a:lstStyle/>
        <a:p>
          <a:endParaRPr lang="en-US"/>
        </a:p>
      </dgm:t>
    </dgm:pt>
    <dgm:pt modelId="{0130E52A-340C-408E-95C5-B6750592E960}">
      <dgm:prSet custT="1"/>
      <dgm:spPr/>
      <dgm:t>
        <a:bodyPr/>
        <a:lstStyle/>
        <a:p>
          <a:pPr algn="just"/>
          <a:r>
            <a:rPr lang="en-US" sz="1200" b="1" i="0" dirty="0"/>
            <a:t>Calculate and summarize key metrics </a:t>
          </a:r>
          <a:r>
            <a:rPr lang="en-US" sz="1200" b="0" i="0" dirty="0"/>
            <a:t>such as average, highest, and lowest scores for each subject.</a:t>
          </a:r>
          <a:endParaRPr lang="en-US" sz="1200" dirty="0"/>
        </a:p>
      </dgm:t>
    </dgm:pt>
    <dgm:pt modelId="{38FDA49F-2BE2-4B89-B114-C1E32D79CC64}" type="parTrans" cxnId="{085D47FC-3288-454C-93CC-2A6A3A4BD26C}">
      <dgm:prSet/>
      <dgm:spPr/>
      <dgm:t>
        <a:bodyPr/>
        <a:lstStyle/>
        <a:p>
          <a:endParaRPr lang="en-US"/>
        </a:p>
      </dgm:t>
    </dgm:pt>
    <dgm:pt modelId="{0895C6F0-6157-4517-AA92-E4DD8DD190A8}" type="sibTrans" cxnId="{085D47FC-3288-454C-93CC-2A6A3A4BD26C}">
      <dgm:prSet/>
      <dgm:spPr/>
      <dgm:t>
        <a:bodyPr/>
        <a:lstStyle/>
        <a:p>
          <a:endParaRPr lang="en-US"/>
        </a:p>
      </dgm:t>
    </dgm:pt>
    <dgm:pt modelId="{5B5FF635-AD99-467E-B50E-9A308CF579B1}">
      <dgm:prSet custT="1"/>
      <dgm:spPr/>
      <dgm:t>
        <a:bodyPr/>
        <a:lstStyle/>
        <a:p>
          <a:pPr algn="just"/>
          <a:r>
            <a:rPr lang="en-US" sz="1200" b="1" i="0" dirty="0"/>
            <a:t>Identify and compare performance trends </a:t>
          </a:r>
          <a:r>
            <a:rPr lang="en-US" sz="1200" b="0" i="0" dirty="0"/>
            <a:t>across different demographic segments, especially focusing on gender and ethnicity.</a:t>
          </a:r>
          <a:endParaRPr lang="en-US" sz="1200" dirty="0"/>
        </a:p>
      </dgm:t>
    </dgm:pt>
    <dgm:pt modelId="{22707255-11D1-4E5D-9622-0A952C16F477}" type="parTrans" cxnId="{DC56B326-E05E-4EFD-8F2F-4EA3D283C1C9}">
      <dgm:prSet/>
      <dgm:spPr/>
      <dgm:t>
        <a:bodyPr/>
        <a:lstStyle/>
        <a:p>
          <a:endParaRPr lang="en-US"/>
        </a:p>
      </dgm:t>
    </dgm:pt>
    <dgm:pt modelId="{7D504A48-4A0F-42C8-83F3-8341D553D659}" type="sibTrans" cxnId="{DC56B326-E05E-4EFD-8F2F-4EA3D283C1C9}">
      <dgm:prSet/>
      <dgm:spPr/>
      <dgm:t>
        <a:bodyPr/>
        <a:lstStyle/>
        <a:p>
          <a:endParaRPr lang="en-US"/>
        </a:p>
      </dgm:t>
    </dgm:pt>
    <dgm:pt modelId="{360049FC-BE50-4C60-8A69-38A79695A7FE}">
      <dgm:prSet custT="1"/>
      <dgm:spPr/>
      <dgm:t>
        <a:bodyPr/>
        <a:lstStyle/>
        <a:p>
          <a:pPr algn="just"/>
          <a:r>
            <a:rPr lang="en-US" sz="1200" b="1" i="0" dirty="0"/>
            <a:t>Visualize subject-wise and gender-wise performance </a:t>
          </a:r>
          <a:r>
            <a:rPr lang="en-US" sz="1200" b="0" i="0" dirty="0"/>
            <a:t>through clear, informative charts and dashboards.</a:t>
          </a:r>
          <a:endParaRPr lang="en-US" sz="1200" dirty="0"/>
        </a:p>
      </dgm:t>
    </dgm:pt>
    <dgm:pt modelId="{44DF15FE-5967-47B3-9AEC-8674EF1859DB}" type="parTrans" cxnId="{2A46DDC8-BDF0-4F86-BDEB-18CB77A4DDA4}">
      <dgm:prSet/>
      <dgm:spPr/>
      <dgm:t>
        <a:bodyPr/>
        <a:lstStyle/>
        <a:p>
          <a:endParaRPr lang="en-US"/>
        </a:p>
      </dgm:t>
    </dgm:pt>
    <dgm:pt modelId="{E7947FA8-22AA-4E32-8483-80F498B15B72}" type="sibTrans" cxnId="{2A46DDC8-BDF0-4F86-BDEB-18CB77A4DDA4}">
      <dgm:prSet/>
      <dgm:spPr/>
      <dgm:t>
        <a:bodyPr/>
        <a:lstStyle/>
        <a:p>
          <a:endParaRPr lang="en-US"/>
        </a:p>
      </dgm:t>
    </dgm:pt>
    <dgm:pt modelId="{DB54D291-54E1-4750-ADEA-A89AD5A86E3F}">
      <dgm:prSet custT="1"/>
      <dgm:spPr/>
      <dgm:t>
        <a:bodyPr/>
        <a:lstStyle/>
        <a:p>
          <a:pPr algn="just"/>
          <a:r>
            <a:rPr lang="en-US" sz="1200" b="1" i="0" dirty="0"/>
            <a:t>Support data-driven educational strategies </a:t>
          </a:r>
          <a:r>
            <a:rPr lang="en-US" sz="1200" b="0" i="0" dirty="0"/>
            <a:t>by presenting findings that can inform policy, classroom intervention, and resource allocation.</a:t>
          </a:r>
          <a:endParaRPr lang="en-US" sz="1200" dirty="0"/>
        </a:p>
      </dgm:t>
    </dgm:pt>
    <dgm:pt modelId="{AD02F269-2870-4149-BC4F-BCBB40444F81}" type="parTrans" cxnId="{930F491B-01CF-4046-ACE5-35692E41FE82}">
      <dgm:prSet/>
      <dgm:spPr/>
      <dgm:t>
        <a:bodyPr/>
        <a:lstStyle/>
        <a:p>
          <a:endParaRPr lang="en-US"/>
        </a:p>
      </dgm:t>
    </dgm:pt>
    <dgm:pt modelId="{E78417FB-2FD6-4278-8F4B-0E582B2A554A}" type="sibTrans" cxnId="{930F491B-01CF-4046-ACE5-35692E41FE82}">
      <dgm:prSet/>
      <dgm:spPr/>
      <dgm:t>
        <a:bodyPr/>
        <a:lstStyle/>
        <a:p>
          <a:endParaRPr lang="en-US"/>
        </a:p>
      </dgm:t>
    </dgm:pt>
    <dgm:pt modelId="{E7533572-0845-41BA-A1B8-01F267A8D723}">
      <dgm:prSet custT="1"/>
      <dgm:spPr/>
      <dgm:t>
        <a:bodyPr/>
        <a:lstStyle/>
        <a:p>
          <a:pPr algn="just"/>
          <a:r>
            <a:rPr lang="en-US" sz="1200" b="0" i="0" dirty="0"/>
            <a:t>In today’s data-driven world, analyzing student academic performance is essential for identifying trends, highlighting achievement gaps, and supporting targeted educational improvement. Educational institutions increasingly rely on data analytics to better understand factors that influence student outcomes and to foster a more equitable learning environment. This project focuses on a comprehensive analysis of student performance data, using modern data cleaning and visualization techniques to extract actionable insights.</a:t>
          </a:r>
          <a:endParaRPr lang="en-US" sz="1200" dirty="0"/>
        </a:p>
      </dgm:t>
    </dgm:pt>
    <dgm:pt modelId="{9996B96A-48F7-46AD-B0FC-1B43884AE562}" type="parTrans" cxnId="{EC1606B8-48A8-4466-8400-83735783B58B}">
      <dgm:prSet/>
      <dgm:spPr/>
      <dgm:t>
        <a:bodyPr/>
        <a:lstStyle/>
        <a:p>
          <a:endParaRPr lang="en-US"/>
        </a:p>
      </dgm:t>
    </dgm:pt>
    <dgm:pt modelId="{F1E0D005-18DE-4B74-8D1D-954AE1045A67}" type="sibTrans" cxnId="{EC1606B8-48A8-4466-8400-83735783B58B}">
      <dgm:prSet/>
      <dgm:spPr/>
      <dgm:t>
        <a:bodyPr/>
        <a:lstStyle/>
        <a:p>
          <a:endParaRPr lang="en-US"/>
        </a:p>
      </dgm:t>
    </dgm:pt>
    <dgm:pt modelId="{A6853CDC-E659-4647-B853-E691FADD64E0}">
      <dgm:prSet custT="1"/>
      <dgm:spPr/>
      <dgm:t>
        <a:bodyPr/>
        <a:lstStyle/>
        <a:p>
          <a:pPr algn="just"/>
          <a:r>
            <a:rPr lang="en-US" sz="1200" b="0" i="0" dirty="0"/>
            <a:t>The Student Performance Analysis project aims to clean, process, and analyze a real-world dataset containing academic and demographic information for high school students. The dataset includes scores in mathematics, reading, and writing, alongside key attributes such as gender, ethnicity, parental education, lunch status, and test preparation. Through systematic data preprocessing, statistical analysis, and interactive visualizations, the project uncovers patterns in student achievement and explores differences across demographic groups. The insights derived from this analysis are intended to assist educators and administrators in making data-informed decisions to enhance student learning outcomes.</a:t>
          </a:r>
          <a:endParaRPr lang="en-US" sz="1200" dirty="0"/>
        </a:p>
      </dgm:t>
    </dgm:pt>
    <dgm:pt modelId="{857FFBDC-5F0D-42A7-8C59-7107A6928D2D}" type="parTrans" cxnId="{93823EC0-C49E-47DB-9402-15EC12869897}">
      <dgm:prSet/>
      <dgm:spPr/>
      <dgm:t>
        <a:bodyPr/>
        <a:lstStyle/>
        <a:p>
          <a:endParaRPr lang="en-US"/>
        </a:p>
      </dgm:t>
    </dgm:pt>
    <dgm:pt modelId="{CA242898-C79A-4042-A382-CEBA8392660C}" type="sibTrans" cxnId="{93823EC0-C49E-47DB-9402-15EC12869897}">
      <dgm:prSet/>
      <dgm:spPr/>
      <dgm:t>
        <a:bodyPr/>
        <a:lstStyle/>
        <a:p>
          <a:endParaRPr lang="en-US"/>
        </a:p>
      </dgm:t>
    </dgm:pt>
    <dgm:pt modelId="{73F68D91-E37B-4CEC-9F9D-739AE2626D12}" type="pres">
      <dgm:prSet presAssocID="{535BC028-8E18-4960-80A0-8D3968A67E1B}" presName="Name0" presStyleCnt="0">
        <dgm:presLayoutVars>
          <dgm:dir/>
          <dgm:animLvl val="lvl"/>
          <dgm:resizeHandles val="exact"/>
        </dgm:presLayoutVars>
      </dgm:prSet>
      <dgm:spPr/>
    </dgm:pt>
    <dgm:pt modelId="{FB53946F-6E7B-4A49-8501-9A4413188E53}" type="pres">
      <dgm:prSet presAssocID="{B78F9C2A-CEEB-46E4-91AE-B6EAD2FE0D85}" presName="composite" presStyleCnt="0"/>
      <dgm:spPr/>
    </dgm:pt>
    <dgm:pt modelId="{DCA2EEED-EBBE-419C-A030-5EC14EFCEB5F}" type="pres">
      <dgm:prSet presAssocID="{B78F9C2A-CEEB-46E4-91AE-B6EAD2FE0D85}" presName="parTx" presStyleLbl="alignNode1" presStyleIdx="0" presStyleCnt="3">
        <dgm:presLayoutVars>
          <dgm:chMax val="0"/>
          <dgm:chPref val="0"/>
          <dgm:bulletEnabled val="1"/>
        </dgm:presLayoutVars>
      </dgm:prSet>
      <dgm:spPr/>
    </dgm:pt>
    <dgm:pt modelId="{365C7437-FA72-49A0-AC39-D0343EFB7A7A}" type="pres">
      <dgm:prSet presAssocID="{B78F9C2A-CEEB-46E4-91AE-B6EAD2FE0D85}" presName="desTx" presStyleLbl="alignAccFollowNode1" presStyleIdx="0" presStyleCnt="3">
        <dgm:presLayoutVars>
          <dgm:bulletEnabled val="1"/>
        </dgm:presLayoutVars>
      </dgm:prSet>
      <dgm:spPr/>
    </dgm:pt>
    <dgm:pt modelId="{F78B3924-AC24-4ACE-A432-C96F565F6E04}" type="pres">
      <dgm:prSet presAssocID="{71D5BD57-937A-4D64-A90E-67E2FED4DC89}" presName="space" presStyleCnt="0"/>
      <dgm:spPr/>
    </dgm:pt>
    <dgm:pt modelId="{ACA8A17F-355C-4A96-8BA2-22AD90ED0058}" type="pres">
      <dgm:prSet presAssocID="{06EB93A5-D07C-4557-A78E-BB4B719C8BAD}" presName="composite" presStyleCnt="0"/>
      <dgm:spPr/>
    </dgm:pt>
    <dgm:pt modelId="{AB46134F-7302-4B58-B3F3-032DAA7648F8}" type="pres">
      <dgm:prSet presAssocID="{06EB93A5-D07C-4557-A78E-BB4B719C8BAD}" presName="parTx" presStyleLbl="alignNode1" presStyleIdx="1" presStyleCnt="3">
        <dgm:presLayoutVars>
          <dgm:chMax val="0"/>
          <dgm:chPref val="0"/>
          <dgm:bulletEnabled val="1"/>
        </dgm:presLayoutVars>
      </dgm:prSet>
      <dgm:spPr/>
    </dgm:pt>
    <dgm:pt modelId="{AEEBACED-6B02-4EB0-ACD9-5F4971B54EC0}" type="pres">
      <dgm:prSet presAssocID="{06EB93A5-D07C-4557-A78E-BB4B719C8BAD}" presName="desTx" presStyleLbl="alignAccFollowNode1" presStyleIdx="1" presStyleCnt="3">
        <dgm:presLayoutVars>
          <dgm:bulletEnabled val="1"/>
        </dgm:presLayoutVars>
      </dgm:prSet>
      <dgm:spPr/>
    </dgm:pt>
    <dgm:pt modelId="{AB064388-30ED-4051-86CA-6CCD28EDB791}" type="pres">
      <dgm:prSet presAssocID="{C134F194-F5B6-4EF7-9395-BD5876DF275C}" presName="space" presStyleCnt="0"/>
      <dgm:spPr/>
    </dgm:pt>
    <dgm:pt modelId="{99BE3FE3-8BF5-4FAC-B3F2-3D63BF506BBB}" type="pres">
      <dgm:prSet presAssocID="{76A0464E-A53F-4605-B5DF-3F2F18355B18}" presName="composite" presStyleCnt="0"/>
      <dgm:spPr/>
    </dgm:pt>
    <dgm:pt modelId="{34F76A53-22F1-4FDD-9A1A-5CAEAFACD015}" type="pres">
      <dgm:prSet presAssocID="{76A0464E-A53F-4605-B5DF-3F2F18355B18}" presName="parTx" presStyleLbl="alignNode1" presStyleIdx="2" presStyleCnt="3">
        <dgm:presLayoutVars>
          <dgm:chMax val="0"/>
          <dgm:chPref val="0"/>
          <dgm:bulletEnabled val="1"/>
        </dgm:presLayoutVars>
      </dgm:prSet>
      <dgm:spPr/>
    </dgm:pt>
    <dgm:pt modelId="{B330FBBA-1659-46B5-933D-67DBD7B1315B}" type="pres">
      <dgm:prSet presAssocID="{76A0464E-A53F-4605-B5DF-3F2F18355B18}" presName="desTx" presStyleLbl="alignAccFollowNode1" presStyleIdx="2" presStyleCnt="3">
        <dgm:presLayoutVars>
          <dgm:bulletEnabled val="1"/>
        </dgm:presLayoutVars>
      </dgm:prSet>
      <dgm:spPr/>
    </dgm:pt>
  </dgm:ptLst>
  <dgm:cxnLst>
    <dgm:cxn modelId="{F2529709-4F70-4D38-B111-BDDEF25AC419}" type="presOf" srcId="{A6853CDC-E659-4647-B853-E691FADD64E0}" destId="{AEEBACED-6B02-4EB0-ACD9-5F4971B54EC0}" srcOrd="0" destOrd="0" presId="urn:microsoft.com/office/officeart/2005/8/layout/hList1"/>
    <dgm:cxn modelId="{930F491B-01CF-4046-ACE5-35692E41FE82}" srcId="{76A0464E-A53F-4605-B5DF-3F2F18355B18}" destId="{DB54D291-54E1-4750-ADEA-A89AD5A86E3F}" srcOrd="4" destOrd="0" parTransId="{AD02F269-2870-4149-BC4F-BCBB40444F81}" sibTransId="{E78417FB-2FD6-4278-8F4B-0E582B2A554A}"/>
    <dgm:cxn modelId="{B332AD1D-7A91-4D39-93D7-969E51E14F29}" type="presOf" srcId="{360049FC-BE50-4C60-8A69-38A79695A7FE}" destId="{B330FBBA-1659-46B5-933D-67DBD7B1315B}" srcOrd="0" destOrd="3" presId="urn:microsoft.com/office/officeart/2005/8/layout/hList1"/>
    <dgm:cxn modelId="{DC56B326-E05E-4EFD-8F2F-4EA3D283C1C9}" srcId="{76A0464E-A53F-4605-B5DF-3F2F18355B18}" destId="{5B5FF635-AD99-467E-B50E-9A308CF579B1}" srcOrd="2" destOrd="0" parTransId="{22707255-11D1-4E5D-9622-0A952C16F477}" sibTransId="{7D504A48-4A0F-42C8-83F3-8341D553D659}"/>
    <dgm:cxn modelId="{9D0A4329-7219-4A7D-B048-6156A35C064E}" srcId="{535BC028-8E18-4960-80A0-8D3968A67E1B}" destId="{76A0464E-A53F-4605-B5DF-3F2F18355B18}" srcOrd="2" destOrd="0" parTransId="{FC2E859B-257F-47D9-BA1B-814459202E12}" sibTransId="{83675D91-9A31-4B6E-B7C9-4861153F1355}"/>
    <dgm:cxn modelId="{DD08CD31-0F87-4D2C-96DF-0D98069B4D43}" type="presOf" srcId="{76A0464E-A53F-4605-B5DF-3F2F18355B18}" destId="{34F76A53-22F1-4FDD-9A1A-5CAEAFACD015}" srcOrd="0" destOrd="0" presId="urn:microsoft.com/office/officeart/2005/8/layout/hList1"/>
    <dgm:cxn modelId="{854E0545-BAAE-4A8B-9544-0ED06CFF35C5}" type="presOf" srcId="{535BC028-8E18-4960-80A0-8D3968A67E1B}" destId="{73F68D91-E37B-4CEC-9F9D-739AE2626D12}" srcOrd="0" destOrd="0" presId="urn:microsoft.com/office/officeart/2005/8/layout/hList1"/>
    <dgm:cxn modelId="{FC02607F-378D-4D3F-88B7-B78899476477}" type="presOf" srcId="{5B5FF635-AD99-467E-B50E-9A308CF579B1}" destId="{B330FBBA-1659-46B5-933D-67DBD7B1315B}" srcOrd="0" destOrd="2" presId="urn:microsoft.com/office/officeart/2005/8/layout/hList1"/>
    <dgm:cxn modelId="{CBEC6882-D4FC-4F69-9090-87341D4530BE}" type="presOf" srcId="{0130E52A-340C-408E-95C5-B6750592E960}" destId="{B330FBBA-1659-46B5-933D-67DBD7B1315B}" srcOrd="0" destOrd="1" presId="urn:microsoft.com/office/officeart/2005/8/layout/hList1"/>
    <dgm:cxn modelId="{7331A08D-5FB7-4E55-8E39-66049495AE17}" type="presOf" srcId="{E7533572-0845-41BA-A1B8-01F267A8D723}" destId="{365C7437-FA72-49A0-AC39-D0343EFB7A7A}" srcOrd="0" destOrd="0" presId="urn:microsoft.com/office/officeart/2005/8/layout/hList1"/>
    <dgm:cxn modelId="{43BBD7A9-EC16-4A15-8F46-4AEB9777601E}" srcId="{535BC028-8E18-4960-80A0-8D3968A67E1B}" destId="{06EB93A5-D07C-4557-A78E-BB4B719C8BAD}" srcOrd="1" destOrd="0" parTransId="{82E8D642-9886-4F25-A824-7E5ECE5E201F}" sibTransId="{C134F194-F5B6-4EF7-9395-BD5876DF275C}"/>
    <dgm:cxn modelId="{EC1606B8-48A8-4466-8400-83735783B58B}" srcId="{B78F9C2A-CEEB-46E4-91AE-B6EAD2FE0D85}" destId="{E7533572-0845-41BA-A1B8-01F267A8D723}" srcOrd="0" destOrd="0" parTransId="{9996B96A-48F7-46AD-B0FC-1B43884AE562}" sibTransId="{F1E0D005-18DE-4B74-8D1D-954AE1045A67}"/>
    <dgm:cxn modelId="{93823EC0-C49E-47DB-9402-15EC12869897}" srcId="{06EB93A5-D07C-4557-A78E-BB4B719C8BAD}" destId="{A6853CDC-E659-4647-B853-E691FADD64E0}" srcOrd="0" destOrd="0" parTransId="{857FFBDC-5F0D-42A7-8C59-7107A6928D2D}" sibTransId="{CA242898-C79A-4042-A382-CEBA8392660C}"/>
    <dgm:cxn modelId="{46D4B3C1-221D-4F43-8779-F95E45CF7838}" type="presOf" srcId="{06EB93A5-D07C-4557-A78E-BB4B719C8BAD}" destId="{AB46134F-7302-4B58-B3F3-032DAA7648F8}" srcOrd="0" destOrd="0" presId="urn:microsoft.com/office/officeart/2005/8/layout/hList1"/>
    <dgm:cxn modelId="{2A46DDC8-BDF0-4F86-BDEB-18CB77A4DDA4}" srcId="{76A0464E-A53F-4605-B5DF-3F2F18355B18}" destId="{360049FC-BE50-4C60-8A69-38A79695A7FE}" srcOrd="3" destOrd="0" parTransId="{44DF15FE-5967-47B3-9AEC-8674EF1859DB}" sibTransId="{E7947FA8-22AA-4E32-8483-80F498B15B72}"/>
    <dgm:cxn modelId="{5CFBE2DA-8EC7-4613-97EA-9B8FA61DD91E}" type="presOf" srcId="{B78F9C2A-CEEB-46E4-91AE-B6EAD2FE0D85}" destId="{DCA2EEED-EBBE-419C-A030-5EC14EFCEB5F}" srcOrd="0" destOrd="0" presId="urn:microsoft.com/office/officeart/2005/8/layout/hList1"/>
    <dgm:cxn modelId="{BD42C7DC-46DF-4228-B8CA-29E0E97C6B12}" srcId="{76A0464E-A53F-4605-B5DF-3F2F18355B18}" destId="{72D1287C-C9D0-4E3F-8BB5-92256602B04B}" srcOrd="0" destOrd="0" parTransId="{4059005D-B7A8-4F73-85DE-D2F1A32ED893}" sibTransId="{9307A015-B5A0-449B-9FCB-A6AB96EC3FEA}"/>
    <dgm:cxn modelId="{1226E2E7-7A2C-41FD-AB17-BCF53CB7A708}" srcId="{535BC028-8E18-4960-80A0-8D3968A67E1B}" destId="{B78F9C2A-CEEB-46E4-91AE-B6EAD2FE0D85}" srcOrd="0" destOrd="0" parTransId="{A4D98503-CE71-48E1-B832-39894EEC7E24}" sibTransId="{71D5BD57-937A-4D64-A90E-67E2FED4DC89}"/>
    <dgm:cxn modelId="{489263E8-31E5-4FAE-826B-AE2D01A8321D}" type="presOf" srcId="{72D1287C-C9D0-4E3F-8BB5-92256602B04B}" destId="{B330FBBA-1659-46B5-933D-67DBD7B1315B}" srcOrd="0" destOrd="0" presId="urn:microsoft.com/office/officeart/2005/8/layout/hList1"/>
    <dgm:cxn modelId="{291986ED-50FE-4891-8D2A-DCFED22AF82A}" type="presOf" srcId="{DB54D291-54E1-4750-ADEA-A89AD5A86E3F}" destId="{B330FBBA-1659-46B5-933D-67DBD7B1315B}" srcOrd="0" destOrd="4" presId="urn:microsoft.com/office/officeart/2005/8/layout/hList1"/>
    <dgm:cxn modelId="{085D47FC-3288-454C-93CC-2A6A3A4BD26C}" srcId="{76A0464E-A53F-4605-B5DF-3F2F18355B18}" destId="{0130E52A-340C-408E-95C5-B6750592E960}" srcOrd="1" destOrd="0" parTransId="{38FDA49F-2BE2-4B89-B114-C1E32D79CC64}" sibTransId="{0895C6F0-6157-4517-AA92-E4DD8DD190A8}"/>
    <dgm:cxn modelId="{E2C91425-E0E3-43BD-B523-32CF877E2C76}" type="presParOf" srcId="{73F68D91-E37B-4CEC-9F9D-739AE2626D12}" destId="{FB53946F-6E7B-4A49-8501-9A4413188E53}" srcOrd="0" destOrd="0" presId="urn:microsoft.com/office/officeart/2005/8/layout/hList1"/>
    <dgm:cxn modelId="{5BFA0D2A-0D65-40FD-8D8E-CE6461D595BA}" type="presParOf" srcId="{FB53946F-6E7B-4A49-8501-9A4413188E53}" destId="{DCA2EEED-EBBE-419C-A030-5EC14EFCEB5F}" srcOrd="0" destOrd="0" presId="urn:microsoft.com/office/officeart/2005/8/layout/hList1"/>
    <dgm:cxn modelId="{1E650763-784B-46BC-BA54-76201E10F58C}" type="presParOf" srcId="{FB53946F-6E7B-4A49-8501-9A4413188E53}" destId="{365C7437-FA72-49A0-AC39-D0343EFB7A7A}" srcOrd="1" destOrd="0" presId="urn:microsoft.com/office/officeart/2005/8/layout/hList1"/>
    <dgm:cxn modelId="{7967D1BF-FCD3-48D0-B816-9F1A168D959A}" type="presParOf" srcId="{73F68D91-E37B-4CEC-9F9D-739AE2626D12}" destId="{F78B3924-AC24-4ACE-A432-C96F565F6E04}" srcOrd="1" destOrd="0" presId="urn:microsoft.com/office/officeart/2005/8/layout/hList1"/>
    <dgm:cxn modelId="{08A04541-A351-437A-B624-E3D8264E892E}" type="presParOf" srcId="{73F68D91-E37B-4CEC-9F9D-739AE2626D12}" destId="{ACA8A17F-355C-4A96-8BA2-22AD90ED0058}" srcOrd="2" destOrd="0" presId="urn:microsoft.com/office/officeart/2005/8/layout/hList1"/>
    <dgm:cxn modelId="{A403E01D-D923-40DD-B9D6-CCEE64F78F89}" type="presParOf" srcId="{ACA8A17F-355C-4A96-8BA2-22AD90ED0058}" destId="{AB46134F-7302-4B58-B3F3-032DAA7648F8}" srcOrd="0" destOrd="0" presId="urn:microsoft.com/office/officeart/2005/8/layout/hList1"/>
    <dgm:cxn modelId="{AD655A90-34FF-41A9-BDC0-CD313986F24F}" type="presParOf" srcId="{ACA8A17F-355C-4A96-8BA2-22AD90ED0058}" destId="{AEEBACED-6B02-4EB0-ACD9-5F4971B54EC0}" srcOrd="1" destOrd="0" presId="urn:microsoft.com/office/officeart/2005/8/layout/hList1"/>
    <dgm:cxn modelId="{4ED67D26-6AD0-496F-9DBE-3B64F0F5DD4F}" type="presParOf" srcId="{73F68D91-E37B-4CEC-9F9D-739AE2626D12}" destId="{AB064388-30ED-4051-86CA-6CCD28EDB791}" srcOrd="3" destOrd="0" presId="urn:microsoft.com/office/officeart/2005/8/layout/hList1"/>
    <dgm:cxn modelId="{B5729D4D-2FCA-4D6F-8DB7-5DA067D5576E}" type="presParOf" srcId="{73F68D91-E37B-4CEC-9F9D-739AE2626D12}" destId="{99BE3FE3-8BF5-4FAC-B3F2-3D63BF506BBB}" srcOrd="4" destOrd="0" presId="urn:microsoft.com/office/officeart/2005/8/layout/hList1"/>
    <dgm:cxn modelId="{9F37E77D-FDE2-42D1-A48E-31F76B7A19A9}" type="presParOf" srcId="{99BE3FE3-8BF5-4FAC-B3F2-3D63BF506BBB}" destId="{34F76A53-22F1-4FDD-9A1A-5CAEAFACD015}" srcOrd="0" destOrd="0" presId="urn:microsoft.com/office/officeart/2005/8/layout/hList1"/>
    <dgm:cxn modelId="{FBE8EF77-4777-452A-AADF-FEEC689BD041}" type="presParOf" srcId="{99BE3FE3-8BF5-4FAC-B3F2-3D63BF506BBB}" destId="{B330FBBA-1659-46B5-933D-67DBD7B1315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B3AC63E-AAD4-4516-ADA4-1A8004F9167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68C584-C234-4B0C-B834-1E47874E0F30}">
      <dgm:prSet custT="1"/>
      <dgm:spPr/>
      <dgm:t>
        <a:bodyPr/>
        <a:lstStyle/>
        <a:p>
          <a:pPr algn="just"/>
          <a:r>
            <a:rPr lang="en-US" sz="1400" b="1" i="0" dirty="0">
              <a:latin typeface="IBM Plex Sans Medium" panose="020B0603050203000203" pitchFamily="34" charset="0"/>
            </a:rPr>
            <a:t>Problem Statement</a:t>
          </a:r>
        </a:p>
        <a:p>
          <a:pPr algn="just"/>
          <a:r>
            <a:rPr lang="en-US" sz="1100" b="0" i="0" dirty="0">
              <a:latin typeface="IBM Plex Sans Medium" panose="020B0603050203000203" pitchFamily="34" charset="0"/>
            </a:rPr>
            <a:t>The project analyzes a "StudentsPerformance.csv" dataset to investigate how demographic and socioeconomic background factors relate to students’ academic performance in math, reading, and writing. The goal is to understand patterns and disparities in achievement across variables such as gender, race/ethnicity, parental education, lunch type, and test preparation, thereby identifying groups that may require targeted educational support and intervention.</a:t>
          </a:r>
          <a:endParaRPr lang="en-US" sz="1100" dirty="0">
            <a:latin typeface="IBM Plex Sans Medium" panose="020B0603050203000203" pitchFamily="34" charset="0"/>
          </a:endParaRPr>
        </a:p>
      </dgm:t>
    </dgm:pt>
    <dgm:pt modelId="{EF260152-2B85-402A-9842-D0771E981050}" type="parTrans" cxnId="{47BC8D5D-3C84-4D4E-B972-7069F162CF88}">
      <dgm:prSet/>
      <dgm:spPr/>
      <dgm:t>
        <a:bodyPr/>
        <a:lstStyle/>
        <a:p>
          <a:pPr algn="just"/>
          <a:endParaRPr lang="en-US"/>
        </a:p>
      </dgm:t>
    </dgm:pt>
    <dgm:pt modelId="{3D88A86E-A663-4731-8512-C3493D91A9B2}" type="sibTrans" cxnId="{47BC8D5D-3C84-4D4E-B972-7069F162CF88}">
      <dgm:prSet/>
      <dgm:spPr/>
      <dgm:t>
        <a:bodyPr/>
        <a:lstStyle/>
        <a:p>
          <a:pPr algn="just"/>
          <a:endParaRPr lang="en-US"/>
        </a:p>
      </dgm:t>
    </dgm:pt>
    <dgm:pt modelId="{E5ACFB92-517A-41D0-A6B7-C57ECF9B24C8}">
      <dgm:prSet custT="1"/>
      <dgm:spPr/>
      <dgm:t>
        <a:bodyPr/>
        <a:lstStyle/>
        <a:p>
          <a:pPr algn="just">
            <a:buNone/>
          </a:pPr>
          <a:r>
            <a:rPr lang="en-US" sz="1400" b="1" i="0" dirty="0">
              <a:latin typeface="IBM Plex Sans Medium" panose="020B0603050203000203" pitchFamily="34" charset="0"/>
            </a:rPr>
            <a:t>Significance of the Problem</a:t>
          </a:r>
        </a:p>
        <a:p>
          <a:pPr algn="just">
            <a:buNone/>
          </a:pPr>
          <a:r>
            <a:rPr lang="en-US" sz="1100" b="0" i="0" dirty="0">
              <a:latin typeface="IBM Plex Sans Medium" panose="020B0603050203000203" pitchFamily="34" charset="0"/>
            </a:rPr>
            <a:t>Identifying the influence of demographic and socioeconomic factors on student performance is crucial for developing equitable educational policies. Academic achievement is significantly influenced by variables like gender, ethnicity, and family background, leading to disparities that can have long-term societal consequences. Addressing these gaps promotes more effective resource allocation, tailored interventions, and inclusive learning environments. Ultimately, such research supports efforts to reduce educational inequity and its lasting impacts on individuals and communities, fostering a more just and productive society.</a:t>
          </a:r>
        </a:p>
        <a:p>
          <a:pPr algn="just">
            <a:buNone/>
          </a:pPr>
          <a:endParaRPr lang="en-US" sz="1100" b="0" i="0" dirty="0">
            <a:latin typeface="IBM Plex Sans Medium" panose="020B0603050203000203" pitchFamily="34" charset="0"/>
          </a:endParaRPr>
        </a:p>
        <a:p>
          <a:pPr algn="just">
            <a:buNone/>
          </a:pPr>
          <a:r>
            <a:rPr lang="en-US" sz="1400" b="1" i="0" dirty="0">
              <a:effectLst/>
              <a:latin typeface="IBM Plex Sans Medium" panose="020B0603050203000203" pitchFamily="34" charset="0"/>
            </a:rPr>
            <a:t>Relevant SDGs (Sustainable Development Goals)</a:t>
          </a:r>
        </a:p>
        <a:p>
          <a:pPr algn="just">
            <a:buFont typeface="Arial" panose="020B0604020202020204" pitchFamily="34" charset="0"/>
            <a:buChar char="•"/>
          </a:pPr>
          <a:r>
            <a:rPr lang="en-US" sz="1100" b="1" i="0" dirty="0">
              <a:effectLst/>
              <a:latin typeface="IBM Plex Sans Medium" panose="020B0603050203000203" pitchFamily="34" charset="0"/>
            </a:rPr>
            <a:t>SDG 4</a:t>
          </a:r>
          <a:r>
            <a:rPr lang="en-US" sz="1100" b="0" i="0" dirty="0">
              <a:effectLst/>
              <a:latin typeface="IBM Plex Sans Medium" panose="020B0603050203000203" pitchFamily="34" charset="0"/>
            </a:rPr>
            <a:t>: Quality Education — This work aligns directly with SDG 4, which aims to ensure inclusive and equitable quality education and promote lifelong learning opportunities for all.</a:t>
          </a:r>
        </a:p>
        <a:p>
          <a:pPr algn="just">
            <a:buFont typeface="Arial" panose="020B0604020202020204" pitchFamily="34" charset="0"/>
            <a:buChar char="•"/>
          </a:pPr>
          <a:r>
            <a:rPr lang="en-US" sz="1100" b="1" i="0" dirty="0">
              <a:effectLst/>
              <a:latin typeface="IBM Plex Sans Medium" panose="020B0603050203000203" pitchFamily="34" charset="0"/>
            </a:rPr>
            <a:t>SDG 5</a:t>
          </a:r>
          <a:r>
            <a:rPr lang="en-US" sz="1100" b="0" i="0" dirty="0">
              <a:effectLst/>
              <a:latin typeface="IBM Plex Sans Medium" panose="020B0603050203000203" pitchFamily="34" charset="0"/>
            </a:rPr>
            <a:t>: Gender Equality — By analyzing achievement gaps based on gender, the project addresses the importance of empowering all genders and reducing disparities in educational outcomes.</a:t>
          </a:r>
        </a:p>
        <a:p>
          <a:pPr algn="just">
            <a:buFont typeface="Arial" panose="020B0604020202020204" pitchFamily="34" charset="0"/>
            <a:buChar char="•"/>
          </a:pPr>
          <a:r>
            <a:rPr lang="en-US" sz="1100" b="1" i="0" dirty="0">
              <a:effectLst/>
              <a:latin typeface="IBM Plex Sans Medium" panose="020B0603050203000203" pitchFamily="34" charset="0"/>
            </a:rPr>
            <a:t>SDG 10</a:t>
          </a:r>
          <a:r>
            <a:rPr lang="en-US" sz="1100" b="0" i="0" dirty="0">
              <a:effectLst/>
              <a:latin typeface="IBM Plex Sans Medium" panose="020B0603050203000203" pitchFamily="34" charset="0"/>
            </a:rPr>
            <a:t>: Reduced Inequalities — By highlighting and seeking to reduce disparities tied to socioeconomic and demographic factors, the project contributes toward reducing inequality within and among populations.</a:t>
          </a:r>
          <a:endParaRPr lang="en-US" sz="1100" b="0" i="0" dirty="0">
            <a:latin typeface="IBM Plex Sans Medium" panose="020B0603050203000203" pitchFamily="34" charset="0"/>
          </a:endParaRPr>
        </a:p>
      </dgm:t>
    </dgm:pt>
    <dgm:pt modelId="{71AA21B8-3AAF-4E01-91E6-AD6BDE72E43C}" type="parTrans" cxnId="{A2D2DB33-CB77-4201-9C0A-63D14494783C}">
      <dgm:prSet/>
      <dgm:spPr/>
      <dgm:t>
        <a:bodyPr/>
        <a:lstStyle/>
        <a:p>
          <a:pPr algn="just"/>
          <a:endParaRPr lang="en-US"/>
        </a:p>
      </dgm:t>
    </dgm:pt>
    <dgm:pt modelId="{636B93ED-6350-4EBC-B5E5-D4B523A2A069}" type="sibTrans" cxnId="{A2D2DB33-CB77-4201-9C0A-63D14494783C}">
      <dgm:prSet/>
      <dgm:spPr/>
      <dgm:t>
        <a:bodyPr/>
        <a:lstStyle/>
        <a:p>
          <a:pPr algn="just"/>
          <a:endParaRPr lang="en-US"/>
        </a:p>
      </dgm:t>
    </dgm:pt>
    <dgm:pt modelId="{EF7E1F2F-0E0A-431C-8FDB-1567C5998941}">
      <dgm:prSet/>
      <dgm:spPr/>
      <dgm:t>
        <a:bodyPr/>
        <a:lstStyle/>
        <a:p>
          <a:pPr algn="just">
            <a:buNone/>
          </a:pPr>
          <a:endParaRPr lang="en-US" b="0" i="0" dirty="0">
            <a:latin typeface="IBM Plex Sans Medium" panose="020B0603050203000203" pitchFamily="34" charset="0"/>
          </a:endParaRPr>
        </a:p>
      </dgm:t>
    </dgm:pt>
    <dgm:pt modelId="{5F0001A2-CBD0-47F3-8A75-EAD141F99036}" type="parTrans" cxnId="{81E53BCD-EA5B-421D-BFE8-F49A94E4ACDE}">
      <dgm:prSet/>
      <dgm:spPr/>
      <dgm:t>
        <a:bodyPr/>
        <a:lstStyle/>
        <a:p>
          <a:pPr algn="just"/>
          <a:endParaRPr lang="en-US"/>
        </a:p>
      </dgm:t>
    </dgm:pt>
    <dgm:pt modelId="{69AC8620-1DB9-421D-B465-596064CC67CF}" type="sibTrans" cxnId="{81E53BCD-EA5B-421D-BFE8-F49A94E4ACDE}">
      <dgm:prSet/>
      <dgm:spPr/>
      <dgm:t>
        <a:bodyPr/>
        <a:lstStyle/>
        <a:p>
          <a:pPr algn="just"/>
          <a:endParaRPr lang="en-US"/>
        </a:p>
      </dgm:t>
    </dgm:pt>
    <dgm:pt modelId="{2FE83DFE-E4C2-4B27-B1B2-C2EE41D8C121}" type="pres">
      <dgm:prSet presAssocID="{9B3AC63E-AAD4-4516-ADA4-1A8004F91677}" presName="vert0" presStyleCnt="0">
        <dgm:presLayoutVars>
          <dgm:dir/>
          <dgm:animOne val="branch"/>
          <dgm:animLvl val="lvl"/>
        </dgm:presLayoutVars>
      </dgm:prSet>
      <dgm:spPr/>
    </dgm:pt>
    <dgm:pt modelId="{5B862C7B-2142-4A44-9BA6-63016A679C34}" type="pres">
      <dgm:prSet presAssocID="{7F68C584-C234-4B0C-B834-1E47874E0F30}" presName="thickLine" presStyleLbl="alignNode1" presStyleIdx="0" presStyleCnt="3"/>
      <dgm:spPr/>
    </dgm:pt>
    <dgm:pt modelId="{EBBA76E4-0073-48F7-99D5-0B1F6ADFC909}" type="pres">
      <dgm:prSet presAssocID="{7F68C584-C234-4B0C-B834-1E47874E0F30}" presName="horz1" presStyleCnt="0"/>
      <dgm:spPr/>
    </dgm:pt>
    <dgm:pt modelId="{5CFF5042-4623-47FF-9D7E-4EA14E5B5840}" type="pres">
      <dgm:prSet presAssocID="{7F68C584-C234-4B0C-B834-1E47874E0F30}" presName="tx1" presStyleLbl="revTx" presStyleIdx="0" presStyleCnt="3"/>
      <dgm:spPr/>
    </dgm:pt>
    <dgm:pt modelId="{E5532201-550F-4834-A509-9A6F3D8072B1}" type="pres">
      <dgm:prSet presAssocID="{7F68C584-C234-4B0C-B834-1E47874E0F30}" presName="vert1" presStyleCnt="0"/>
      <dgm:spPr/>
    </dgm:pt>
    <dgm:pt modelId="{803F3FA4-D515-4088-AFB0-63408C72B3D5}" type="pres">
      <dgm:prSet presAssocID="{E5ACFB92-517A-41D0-A6B7-C57ECF9B24C8}" presName="thickLine" presStyleLbl="alignNode1" presStyleIdx="1" presStyleCnt="3"/>
      <dgm:spPr/>
    </dgm:pt>
    <dgm:pt modelId="{B5494698-5BC2-43CA-8BE4-E1ACB08CE083}" type="pres">
      <dgm:prSet presAssocID="{E5ACFB92-517A-41D0-A6B7-C57ECF9B24C8}" presName="horz1" presStyleCnt="0"/>
      <dgm:spPr/>
    </dgm:pt>
    <dgm:pt modelId="{3576BEEF-5F7A-479D-B7B3-E8EB316C2B8E}" type="pres">
      <dgm:prSet presAssocID="{E5ACFB92-517A-41D0-A6B7-C57ECF9B24C8}" presName="tx1" presStyleLbl="revTx" presStyleIdx="1" presStyleCnt="3"/>
      <dgm:spPr/>
    </dgm:pt>
    <dgm:pt modelId="{0489D103-77C4-420A-8F1D-EC646B38F1C3}" type="pres">
      <dgm:prSet presAssocID="{E5ACFB92-517A-41D0-A6B7-C57ECF9B24C8}" presName="vert1" presStyleCnt="0"/>
      <dgm:spPr/>
    </dgm:pt>
    <dgm:pt modelId="{96471EF1-10D0-4BD6-9573-224FCEE51D23}" type="pres">
      <dgm:prSet presAssocID="{EF7E1F2F-0E0A-431C-8FDB-1567C5998941}" presName="thickLine" presStyleLbl="alignNode1" presStyleIdx="2" presStyleCnt="3"/>
      <dgm:spPr/>
    </dgm:pt>
    <dgm:pt modelId="{56860300-8A7A-4B2B-9E34-C3DE94EDF675}" type="pres">
      <dgm:prSet presAssocID="{EF7E1F2F-0E0A-431C-8FDB-1567C5998941}" presName="horz1" presStyleCnt="0"/>
      <dgm:spPr/>
    </dgm:pt>
    <dgm:pt modelId="{FCDAFD95-F6D8-4671-9317-7BB3C9C34EC8}" type="pres">
      <dgm:prSet presAssocID="{EF7E1F2F-0E0A-431C-8FDB-1567C5998941}" presName="tx1" presStyleLbl="revTx" presStyleIdx="2" presStyleCnt="3"/>
      <dgm:spPr/>
    </dgm:pt>
    <dgm:pt modelId="{84D84FC4-EB55-464C-ADFD-37F8A48F2434}" type="pres">
      <dgm:prSet presAssocID="{EF7E1F2F-0E0A-431C-8FDB-1567C5998941}" presName="vert1" presStyleCnt="0"/>
      <dgm:spPr/>
    </dgm:pt>
  </dgm:ptLst>
  <dgm:cxnLst>
    <dgm:cxn modelId="{DCBF0C18-2E2A-484E-A8A5-5FE23EB8BB14}" type="presOf" srcId="{7F68C584-C234-4B0C-B834-1E47874E0F30}" destId="{5CFF5042-4623-47FF-9D7E-4EA14E5B5840}" srcOrd="0" destOrd="0" presId="urn:microsoft.com/office/officeart/2008/layout/LinedList"/>
    <dgm:cxn modelId="{A2D2DB33-CB77-4201-9C0A-63D14494783C}" srcId="{9B3AC63E-AAD4-4516-ADA4-1A8004F91677}" destId="{E5ACFB92-517A-41D0-A6B7-C57ECF9B24C8}" srcOrd="1" destOrd="0" parTransId="{71AA21B8-3AAF-4E01-91E6-AD6BDE72E43C}" sibTransId="{636B93ED-6350-4EBC-B5E5-D4B523A2A069}"/>
    <dgm:cxn modelId="{3737EC5C-6709-41A1-BD25-3A7F45170696}" type="presOf" srcId="{9B3AC63E-AAD4-4516-ADA4-1A8004F91677}" destId="{2FE83DFE-E4C2-4B27-B1B2-C2EE41D8C121}" srcOrd="0" destOrd="0" presId="urn:microsoft.com/office/officeart/2008/layout/LinedList"/>
    <dgm:cxn modelId="{47BC8D5D-3C84-4D4E-B972-7069F162CF88}" srcId="{9B3AC63E-AAD4-4516-ADA4-1A8004F91677}" destId="{7F68C584-C234-4B0C-B834-1E47874E0F30}" srcOrd="0" destOrd="0" parTransId="{EF260152-2B85-402A-9842-D0771E981050}" sibTransId="{3D88A86E-A663-4731-8512-C3493D91A9B2}"/>
    <dgm:cxn modelId="{8C153DC5-28A6-466F-9988-AAC66B0563A2}" type="presOf" srcId="{E5ACFB92-517A-41D0-A6B7-C57ECF9B24C8}" destId="{3576BEEF-5F7A-479D-B7B3-E8EB316C2B8E}" srcOrd="0" destOrd="0" presId="urn:microsoft.com/office/officeart/2008/layout/LinedList"/>
    <dgm:cxn modelId="{0F9A90C8-BB6A-456E-9D7D-F3221B135EAB}" type="presOf" srcId="{EF7E1F2F-0E0A-431C-8FDB-1567C5998941}" destId="{FCDAFD95-F6D8-4671-9317-7BB3C9C34EC8}" srcOrd="0" destOrd="0" presId="urn:microsoft.com/office/officeart/2008/layout/LinedList"/>
    <dgm:cxn modelId="{81E53BCD-EA5B-421D-BFE8-F49A94E4ACDE}" srcId="{9B3AC63E-AAD4-4516-ADA4-1A8004F91677}" destId="{EF7E1F2F-0E0A-431C-8FDB-1567C5998941}" srcOrd="2" destOrd="0" parTransId="{5F0001A2-CBD0-47F3-8A75-EAD141F99036}" sibTransId="{69AC8620-1DB9-421D-B465-596064CC67CF}"/>
    <dgm:cxn modelId="{B5A41B27-0037-48A3-84AB-6F0F2B7EDC3C}" type="presParOf" srcId="{2FE83DFE-E4C2-4B27-B1B2-C2EE41D8C121}" destId="{5B862C7B-2142-4A44-9BA6-63016A679C34}" srcOrd="0" destOrd="0" presId="urn:microsoft.com/office/officeart/2008/layout/LinedList"/>
    <dgm:cxn modelId="{B828A472-3C6A-48A6-8DCA-73DAD68AB812}" type="presParOf" srcId="{2FE83DFE-E4C2-4B27-B1B2-C2EE41D8C121}" destId="{EBBA76E4-0073-48F7-99D5-0B1F6ADFC909}" srcOrd="1" destOrd="0" presId="urn:microsoft.com/office/officeart/2008/layout/LinedList"/>
    <dgm:cxn modelId="{31BA9F35-37C7-4746-853C-C682C11B085D}" type="presParOf" srcId="{EBBA76E4-0073-48F7-99D5-0B1F6ADFC909}" destId="{5CFF5042-4623-47FF-9D7E-4EA14E5B5840}" srcOrd="0" destOrd="0" presId="urn:microsoft.com/office/officeart/2008/layout/LinedList"/>
    <dgm:cxn modelId="{535C04FE-D322-4557-B208-DAA973C810A4}" type="presParOf" srcId="{EBBA76E4-0073-48F7-99D5-0B1F6ADFC909}" destId="{E5532201-550F-4834-A509-9A6F3D8072B1}" srcOrd="1" destOrd="0" presId="urn:microsoft.com/office/officeart/2008/layout/LinedList"/>
    <dgm:cxn modelId="{67DFD682-8773-4BE3-8F3C-5E9EDD180866}" type="presParOf" srcId="{2FE83DFE-E4C2-4B27-B1B2-C2EE41D8C121}" destId="{803F3FA4-D515-4088-AFB0-63408C72B3D5}" srcOrd="2" destOrd="0" presId="urn:microsoft.com/office/officeart/2008/layout/LinedList"/>
    <dgm:cxn modelId="{41C5C725-AB40-412C-A8BD-CFE4F1C4D708}" type="presParOf" srcId="{2FE83DFE-E4C2-4B27-B1B2-C2EE41D8C121}" destId="{B5494698-5BC2-43CA-8BE4-E1ACB08CE083}" srcOrd="3" destOrd="0" presId="urn:microsoft.com/office/officeart/2008/layout/LinedList"/>
    <dgm:cxn modelId="{0E3E4610-B507-475F-A329-0F7688ABF1BB}" type="presParOf" srcId="{B5494698-5BC2-43CA-8BE4-E1ACB08CE083}" destId="{3576BEEF-5F7A-479D-B7B3-E8EB316C2B8E}" srcOrd="0" destOrd="0" presId="urn:microsoft.com/office/officeart/2008/layout/LinedList"/>
    <dgm:cxn modelId="{851068EB-777D-4380-BB3E-5ABB712654F8}" type="presParOf" srcId="{B5494698-5BC2-43CA-8BE4-E1ACB08CE083}" destId="{0489D103-77C4-420A-8F1D-EC646B38F1C3}" srcOrd="1" destOrd="0" presId="urn:microsoft.com/office/officeart/2008/layout/LinedList"/>
    <dgm:cxn modelId="{5D8F7A64-5754-46BC-96A1-66A2663D6F29}" type="presParOf" srcId="{2FE83DFE-E4C2-4B27-B1B2-C2EE41D8C121}" destId="{96471EF1-10D0-4BD6-9573-224FCEE51D23}" srcOrd="4" destOrd="0" presId="urn:microsoft.com/office/officeart/2008/layout/LinedList"/>
    <dgm:cxn modelId="{FEB7E268-C8CB-402E-8FEF-67D7249F29AC}" type="presParOf" srcId="{2FE83DFE-E4C2-4B27-B1B2-C2EE41D8C121}" destId="{56860300-8A7A-4B2B-9E34-C3DE94EDF675}" srcOrd="5" destOrd="0" presId="urn:microsoft.com/office/officeart/2008/layout/LinedList"/>
    <dgm:cxn modelId="{649CB841-40FC-46C0-B647-28FBE3304060}" type="presParOf" srcId="{56860300-8A7A-4B2B-9E34-C3DE94EDF675}" destId="{FCDAFD95-F6D8-4671-9317-7BB3C9C34EC8}" srcOrd="0" destOrd="0" presId="urn:microsoft.com/office/officeart/2008/layout/LinedList"/>
    <dgm:cxn modelId="{2F5E75E6-EEC2-4509-A1DA-D269385E4F92}" type="presParOf" srcId="{56860300-8A7A-4B2B-9E34-C3DE94EDF675}" destId="{84D84FC4-EB55-464C-ADFD-37F8A48F24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3AC63E-AAD4-4516-ADA4-1A8004F9167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68C584-C234-4B0C-B834-1E47874E0F30}">
      <dgm:prSet custT="1"/>
      <dgm:spPr/>
      <dgm:t>
        <a:bodyPr/>
        <a:lstStyle/>
        <a:p>
          <a:pPr algn="just"/>
          <a:r>
            <a:rPr lang="en-US" sz="1400" b="1" dirty="0">
              <a:latin typeface="IBM Plex Sans Medium" panose="020B0603050203000203" pitchFamily="34" charset="0"/>
            </a:rPr>
            <a:t>Sources of Data</a:t>
          </a:r>
        </a:p>
        <a:p>
          <a:pPr algn="just"/>
          <a:r>
            <a:rPr lang="en-US" sz="1100" dirty="0">
              <a:latin typeface="IBM Plex Sans Medium" panose="020B0603050203000203" pitchFamily="34" charset="0"/>
            </a:rPr>
            <a:t>The primary dataset analyzed is "StudentsPerformance.csv." According to the provided notebook, this dataset was sourced from Kaggle—a well-established public platform for data science datasets and competitions, which hosts a wide variety of datasets including the "Students Performance in Exams" dataset. Kaggle aggregates data from different origins, such as institutional records or synthetic datasets designed for academic exploration, making it a common source for educational and performance-related analytics.</a:t>
          </a:r>
        </a:p>
        <a:p>
          <a:pPr algn="just"/>
          <a:endParaRPr lang="en-US" sz="1100" dirty="0">
            <a:latin typeface="IBM Plex Sans Medium" panose="020B0603050203000203" pitchFamily="34" charset="0"/>
          </a:endParaRPr>
        </a:p>
      </dgm:t>
    </dgm:pt>
    <dgm:pt modelId="{EF260152-2B85-402A-9842-D0771E981050}" type="parTrans" cxnId="{47BC8D5D-3C84-4D4E-B972-7069F162CF88}">
      <dgm:prSet/>
      <dgm:spPr/>
      <dgm:t>
        <a:bodyPr/>
        <a:lstStyle/>
        <a:p>
          <a:pPr algn="just"/>
          <a:endParaRPr lang="en-US"/>
        </a:p>
      </dgm:t>
    </dgm:pt>
    <dgm:pt modelId="{3D88A86E-A663-4731-8512-C3493D91A9B2}" type="sibTrans" cxnId="{47BC8D5D-3C84-4D4E-B972-7069F162CF88}">
      <dgm:prSet/>
      <dgm:spPr/>
      <dgm:t>
        <a:bodyPr/>
        <a:lstStyle/>
        <a:p>
          <a:pPr algn="just"/>
          <a:endParaRPr lang="en-US"/>
        </a:p>
      </dgm:t>
    </dgm:pt>
    <dgm:pt modelId="{E5ACFB92-517A-41D0-A6B7-C57ECF9B24C8}">
      <dgm:prSet custT="1"/>
      <dgm:spPr/>
      <dgm:t>
        <a:bodyPr/>
        <a:lstStyle/>
        <a:p>
          <a:pPr algn="just">
            <a:buNone/>
          </a:pPr>
          <a:r>
            <a:rPr lang="en-US" sz="1400" b="1" dirty="0">
              <a:latin typeface="IBM Plex Sans Medium" panose="020B0603050203000203" pitchFamily="34" charset="0"/>
            </a:rPr>
            <a:t>Data Description</a:t>
          </a:r>
        </a:p>
        <a:p>
          <a:pPr algn="just"/>
          <a:r>
            <a:rPr lang="en-US" sz="1100" dirty="0">
              <a:latin typeface="IBM Plex Sans Medium" panose="020B0603050203000203" pitchFamily="34" charset="0"/>
            </a:rPr>
            <a:t>This dataset consists of 1,000 records, each representing a student and containing the following features:</a:t>
          </a:r>
        </a:p>
        <a:p>
          <a:pPr algn="just"/>
          <a:r>
            <a:rPr lang="en-US" sz="1100" b="1" dirty="0">
              <a:latin typeface="IBM Plex Sans Medium" panose="020B0603050203000203" pitchFamily="34" charset="0"/>
            </a:rPr>
            <a:t>gender</a:t>
          </a:r>
          <a:r>
            <a:rPr lang="en-US" sz="1100" dirty="0">
              <a:latin typeface="IBM Plex Sans Medium" panose="020B0603050203000203" pitchFamily="34" charset="0"/>
            </a:rPr>
            <a:t>: Student’s gender (Male or Female)</a:t>
          </a:r>
        </a:p>
        <a:p>
          <a:pPr algn="just"/>
          <a:r>
            <a:rPr lang="en-US" sz="1100" b="1" dirty="0">
              <a:latin typeface="IBM Plex Sans Medium" panose="020B0603050203000203" pitchFamily="34" charset="0"/>
            </a:rPr>
            <a:t>race/ethnicity</a:t>
          </a:r>
          <a:r>
            <a:rPr lang="en-US" sz="1100" dirty="0">
              <a:latin typeface="IBM Plex Sans Medium" panose="020B0603050203000203" pitchFamily="34" charset="0"/>
            </a:rPr>
            <a:t>: Social or ethnic group (e.g., Group A, B, C, D, E)</a:t>
          </a:r>
        </a:p>
        <a:p>
          <a:pPr algn="just"/>
          <a:r>
            <a:rPr lang="en-US" sz="1100" b="1" dirty="0">
              <a:latin typeface="IBM Plex Sans Medium" panose="020B0603050203000203" pitchFamily="34" charset="0"/>
            </a:rPr>
            <a:t>parental level of education</a:t>
          </a:r>
          <a:r>
            <a:rPr lang="en-US" sz="1100" dirty="0">
              <a:latin typeface="IBM Plex Sans Medium" panose="020B0603050203000203" pitchFamily="34" charset="0"/>
            </a:rPr>
            <a:t>: Highest education of student’s parent(s) (e.g., Bachelor’s degree, some college, master’s degree, etc.)</a:t>
          </a:r>
        </a:p>
        <a:p>
          <a:pPr algn="just"/>
          <a:r>
            <a:rPr lang="en-US" sz="1100" b="1" dirty="0">
              <a:latin typeface="IBM Plex Sans Medium" panose="020B0603050203000203" pitchFamily="34" charset="0"/>
            </a:rPr>
            <a:t>lunch</a:t>
          </a:r>
          <a:r>
            <a:rPr lang="en-US" sz="1100" dirty="0">
              <a:latin typeface="IBM Plex Sans Medium" panose="020B0603050203000203" pitchFamily="34" charset="0"/>
            </a:rPr>
            <a:t>: Lunch type (Standard or Free/Reduced)</a:t>
          </a:r>
        </a:p>
        <a:p>
          <a:pPr algn="just"/>
          <a:r>
            <a:rPr lang="en-US" sz="1100" b="1" dirty="0">
              <a:latin typeface="IBM Plex Sans Medium" panose="020B0603050203000203" pitchFamily="34" charset="0"/>
            </a:rPr>
            <a:t>test preparation course</a:t>
          </a:r>
          <a:r>
            <a:rPr lang="en-US" sz="1100" dirty="0">
              <a:latin typeface="IBM Plex Sans Medium" panose="020B0603050203000203" pitchFamily="34" charset="0"/>
            </a:rPr>
            <a:t>: Whether the student completed a test prep course (Completed or None)</a:t>
          </a:r>
        </a:p>
        <a:p>
          <a:pPr algn="just"/>
          <a:r>
            <a:rPr lang="en-US" sz="1100" b="1" dirty="0">
              <a:latin typeface="IBM Plex Sans Medium" panose="020B0603050203000203" pitchFamily="34" charset="0"/>
            </a:rPr>
            <a:t>math score</a:t>
          </a:r>
          <a:r>
            <a:rPr lang="en-US" sz="1100" dirty="0">
              <a:latin typeface="IBM Plex Sans Medium" panose="020B0603050203000203" pitchFamily="34" charset="0"/>
            </a:rPr>
            <a:t>: Mathematics score (0–100)</a:t>
          </a:r>
        </a:p>
        <a:p>
          <a:pPr algn="just"/>
          <a:r>
            <a:rPr lang="en-US" sz="1100" b="1" dirty="0">
              <a:latin typeface="IBM Plex Sans Medium" panose="020B0603050203000203" pitchFamily="34" charset="0"/>
            </a:rPr>
            <a:t>reading score</a:t>
          </a:r>
          <a:r>
            <a:rPr lang="en-US" sz="1100" dirty="0">
              <a:latin typeface="IBM Plex Sans Medium" panose="020B0603050203000203" pitchFamily="34" charset="0"/>
            </a:rPr>
            <a:t>: Reading score (0–100)</a:t>
          </a:r>
        </a:p>
        <a:p>
          <a:pPr algn="just"/>
          <a:r>
            <a:rPr lang="en-US" sz="1100" b="1" dirty="0">
              <a:latin typeface="IBM Plex Sans Medium" panose="020B0603050203000203" pitchFamily="34" charset="0"/>
            </a:rPr>
            <a:t>writing score</a:t>
          </a:r>
          <a:r>
            <a:rPr lang="en-US" sz="1100" dirty="0">
              <a:latin typeface="IBM Plex Sans Medium" panose="020B0603050203000203" pitchFamily="34" charset="0"/>
            </a:rPr>
            <a:t>: Writing score (0–100)</a:t>
          </a:r>
        </a:p>
        <a:p>
          <a:pPr algn="just"/>
          <a:r>
            <a:rPr lang="en-US" sz="1100" dirty="0">
              <a:latin typeface="IBM Plex Sans Medium" panose="020B0603050203000203" pitchFamily="34" charset="0"/>
            </a:rPr>
            <a:t>Each row represents data about a single student including both their demographic/socioeconomic attributes and academic performance.</a:t>
          </a:r>
          <a:endParaRPr lang="en-US" sz="1100" b="0" i="0" dirty="0">
            <a:latin typeface="IBM Plex Sans Medium" panose="020B0603050203000203" pitchFamily="34" charset="0"/>
          </a:endParaRPr>
        </a:p>
        <a:p>
          <a:pPr algn="just"/>
          <a:endParaRPr lang="en-US" sz="1400" b="1" dirty="0">
            <a:latin typeface="IBM Plex Sans Medium" panose="020B0603050203000203" pitchFamily="34" charset="0"/>
          </a:endParaRPr>
        </a:p>
        <a:p>
          <a:pPr algn="just"/>
          <a:endParaRPr lang="en-US" sz="1400" b="1" dirty="0">
            <a:latin typeface="IBM Plex Sans Medium" panose="020B0603050203000203" pitchFamily="34" charset="0"/>
          </a:endParaRPr>
        </a:p>
      </dgm:t>
    </dgm:pt>
    <dgm:pt modelId="{71AA21B8-3AAF-4E01-91E6-AD6BDE72E43C}" type="parTrans" cxnId="{A2D2DB33-CB77-4201-9C0A-63D14494783C}">
      <dgm:prSet/>
      <dgm:spPr/>
      <dgm:t>
        <a:bodyPr/>
        <a:lstStyle/>
        <a:p>
          <a:pPr algn="just"/>
          <a:endParaRPr lang="en-US"/>
        </a:p>
      </dgm:t>
    </dgm:pt>
    <dgm:pt modelId="{636B93ED-6350-4EBC-B5E5-D4B523A2A069}" type="sibTrans" cxnId="{A2D2DB33-CB77-4201-9C0A-63D14494783C}">
      <dgm:prSet/>
      <dgm:spPr/>
      <dgm:t>
        <a:bodyPr/>
        <a:lstStyle/>
        <a:p>
          <a:pPr algn="just"/>
          <a:endParaRPr lang="en-US"/>
        </a:p>
      </dgm:t>
    </dgm:pt>
    <dgm:pt modelId="{EF7E1F2F-0E0A-431C-8FDB-1567C5998941}">
      <dgm:prSet/>
      <dgm:spPr/>
      <dgm:t>
        <a:bodyPr/>
        <a:lstStyle/>
        <a:p>
          <a:pPr algn="just">
            <a:buNone/>
          </a:pPr>
          <a:endParaRPr lang="en-US" b="0" i="0" dirty="0">
            <a:latin typeface="IBM Plex Sans Medium" panose="020B0603050203000203" pitchFamily="34" charset="0"/>
          </a:endParaRPr>
        </a:p>
      </dgm:t>
    </dgm:pt>
    <dgm:pt modelId="{5F0001A2-CBD0-47F3-8A75-EAD141F99036}" type="parTrans" cxnId="{81E53BCD-EA5B-421D-BFE8-F49A94E4ACDE}">
      <dgm:prSet/>
      <dgm:spPr/>
      <dgm:t>
        <a:bodyPr/>
        <a:lstStyle/>
        <a:p>
          <a:pPr algn="just"/>
          <a:endParaRPr lang="en-US"/>
        </a:p>
      </dgm:t>
    </dgm:pt>
    <dgm:pt modelId="{69AC8620-1DB9-421D-B465-596064CC67CF}" type="sibTrans" cxnId="{81E53BCD-EA5B-421D-BFE8-F49A94E4ACDE}">
      <dgm:prSet/>
      <dgm:spPr/>
      <dgm:t>
        <a:bodyPr/>
        <a:lstStyle/>
        <a:p>
          <a:pPr algn="just"/>
          <a:endParaRPr lang="en-US"/>
        </a:p>
      </dgm:t>
    </dgm:pt>
    <dgm:pt modelId="{2FE83DFE-E4C2-4B27-B1B2-C2EE41D8C121}" type="pres">
      <dgm:prSet presAssocID="{9B3AC63E-AAD4-4516-ADA4-1A8004F91677}" presName="vert0" presStyleCnt="0">
        <dgm:presLayoutVars>
          <dgm:dir/>
          <dgm:animOne val="branch"/>
          <dgm:animLvl val="lvl"/>
        </dgm:presLayoutVars>
      </dgm:prSet>
      <dgm:spPr/>
    </dgm:pt>
    <dgm:pt modelId="{5B862C7B-2142-4A44-9BA6-63016A679C34}" type="pres">
      <dgm:prSet presAssocID="{7F68C584-C234-4B0C-B834-1E47874E0F30}" presName="thickLine" presStyleLbl="alignNode1" presStyleIdx="0" presStyleCnt="3"/>
      <dgm:spPr/>
    </dgm:pt>
    <dgm:pt modelId="{EBBA76E4-0073-48F7-99D5-0B1F6ADFC909}" type="pres">
      <dgm:prSet presAssocID="{7F68C584-C234-4B0C-B834-1E47874E0F30}" presName="horz1" presStyleCnt="0"/>
      <dgm:spPr/>
    </dgm:pt>
    <dgm:pt modelId="{5CFF5042-4623-47FF-9D7E-4EA14E5B5840}" type="pres">
      <dgm:prSet presAssocID="{7F68C584-C234-4B0C-B834-1E47874E0F30}" presName="tx1" presStyleLbl="revTx" presStyleIdx="0" presStyleCnt="3"/>
      <dgm:spPr/>
    </dgm:pt>
    <dgm:pt modelId="{E5532201-550F-4834-A509-9A6F3D8072B1}" type="pres">
      <dgm:prSet presAssocID="{7F68C584-C234-4B0C-B834-1E47874E0F30}" presName="vert1" presStyleCnt="0"/>
      <dgm:spPr/>
    </dgm:pt>
    <dgm:pt modelId="{803F3FA4-D515-4088-AFB0-63408C72B3D5}" type="pres">
      <dgm:prSet presAssocID="{E5ACFB92-517A-41D0-A6B7-C57ECF9B24C8}" presName="thickLine" presStyleLbl="alignNode1" presStyleIdx="1" presStyleCnt="3" custLinFactNeighborX="-300" custLinFactNeighborY="13610"/>
      <dgm:spPr/>
    </dgm:pt>
    <dgm:pt modelId="{B5494698-5BC2-43CA-8BE4-E1ACB08CE083}" type="pres">
      <dgm:prSet presAssocID="{E5ACFB92-517A-41D0-A6B7-C57ECF9B24C8}" presName="horz1" presStyleCnt="0"/>
      <dgm:spPr/>
    </dgm:pt>
    <dgm:pt modelId="{3576BEEF-5F7A-479D-B7B3-E8EB316C2B8E}" type="pres">
      <dgm:prSet presAssocID="{E5ACFB92-517A-41D0-A6B7-C57ECF9B24C8}" presName="tx1" presStyleLbl="revTx" presStyleIdx="1" presStyleCnt="3" custScaleY="320374" custLinFactNeighborX="-252" custLinFactNeighborY="43235"/>
      <dgm:spPr/>
    </dgm:pt>
    <dgm:pt modelId="{0489D103-77C4-420A-8F1D-EC646B38F1C3}" type="pres">
      <dgm:prSet presAssocID="{E5ACFB92-517A-41D0-A6B7-C57ECF9B24C8}" presName="vert1" presStyleCnt="0"/>
      <dgm:spPr/>
    </dgm:pt>
    <dgm:pt modelId="{96471EF1-10D0-4BD6-9573-224FCEE51D23}" type="pres">
      <dgm:prSet presAssocID="{EF7E1F2F-0E0A-431C-8FDB-1567C5998941}" presName="thickLine" presStyleLbl="alignNode1" presStyleIdx="2" presStyleCnt="3" custLinFactNeighborX="-300" custLinFactNeighborY="89923"/>
      <dgm:spPr/>
    </dgm:pt>
    <dgm:pt modelId="{56860300-8A7A-4B2B-9E34-C3DE94EDF675}" type="pres">
      <dgm:prSet presAssocID="{EF7E1F2F-0E0A-431C-8FDB-1567C5998941}" presName="horz1" presStyleCnt="0"/>
      <dgm:spPr/>
    </dgm:pt>
    <dgm:pt modelId="{FCDAFD95-F6D8-4671-9317-7BB3C9C34EC8}" type="pres">
      <dgm:prSet presAssocID="{EF7E1F2F-0E0A-431C-8FDB-1567C5998941}" presName="tx1" presStyleLbl="revTx" presStyleIdx="2" presStyleCnt="3"/>
      <dgm:spPr/>
    </dgm:pt>
    <dgm:pt modelId="{84D84FC4-EB55-464C-ADFD-37F8A48F2434}" type="pres">
      <dgm:prSet presAssocID="{EF7E1F2F-0E0A-431C-8FDB-1567C5998941}" presName="vert1" presStyleCnt="0"/>
      <dgm:spPr/>
    </dgm:pt>
  </dgm:ptLst>
  <dgm:cxnLst>
    <dgm:cxn modelId="{DCBF0C18-2E2A-484E-A8A5-5FE23EB8BB14}" type="presOf" srcId="{7F68C584-C234-4B0C-B834-1E47874E0F30}" destId="{5CFF5042-4623-47FF-9D7E-4EA14E5B5840}" srcOrd="0" destOrd="0" presId="urn:microsoft.com/office/officeart/2008/layout/LinedList"/>
    <dgm:cxn modelId="{A2D2DB33-CB77-4201-9C0A-63D14494783C}" srcId="{9B3AC63E-AAD4-4516-ADA4-1A8004F91677}" destId="{E5ACFB92-517A-41D0-A6B7-C57ECF9B24C8}" srcOrd="1" destOrd="0" parTransId="{71AA21B8-3AAF-4E01-91E6-AD6BDE72E43C}" sibTransId="{636B93ED-6350-4EBC-B5E5-D4B523A2A069}"/>
    <dgm:cxn modelId="{3737EC5C-6709-41A1-BD25-3A7F45170696}" type="presOf" srcId="{9B3AC63E-AAD4-4516-ADA4-1A8004F91677}" destId="{2FE83DFE-E4C2-4B27-B1B2-C2EE41D8C121}" srcOrd="0" destOrd="0" presId="urn:microsoft.com/office/officeart/2008/layout/LinedList"/>
    <dgm:cxn modelId="{47BC8D5D-3C84-4D4E-B972-7069F162CF88}" srcId="{9B3AC63E-AAD4-4516-ADA4-1A8004F91677}" destId="{7F68C584-C234-4B0C-B834-1E47874E0F30}" srcOrd="0" destOrd="0" parTransId="{EF260152-2B85-402A-9842-D0771E981050}" sibTransId="{3D88A86E-A663-4731-8512-C3493D91A9B2}"/>
    <dgm:cxn modelId="{8C153DC5-28A6-466F-9988-AAC66B0563A2}" type="presOf" srcId="{E5ACFB92-517A-41D0-A6B7-C57ECF9B24C8}" destId="{3576BEEF-5F7A-479D-B7B3-E8EB316C2B8E}" srcOrd="0" destOrd="0" presId="urn:microsoft.com/office/officeart/2008/layout/LinedList"/>
    <dgm:cxn modelId="{0F9A90C8-BB6A-456E-9D7D-F3221B135EAB}" type="presOf" srcId="{EF7E1F2F-0E0A-431C-8FDB-1567C5998941}" destId="{FCDAFD95-F6D8-4671-9317-7BB3C9C34EC8}" srcOrd="0" destOrd="0" presId="urn:microsoft.com/office/officeart/2008/layout/LinedList"/>
    <dgm:cxn modelId="{81E53BCD-EA5B-421D-BFE8-F49A94E4ACDE}" srcId="{9B3AC63E-AAD4-4516-ADA4-1A8004F91677}" destId="{EF7E1F2F-0E0A-431C-8FDB-1567C5998941}" srcOrd="2" destOrd="0" parTransId="{5F0001A2-CBD0-47F3-8A75-EAD141F99036}" sibTransId="{69AC8620-1DB9-421D-B465-596064CC67CF}"/>
    <dgm:cxn modelId="{B5A41B27-0037-48A3-84AB-6F0F2B7EDC3C}" type="presParOf" srcId="{2FE83DFE-E4C2-4B27-B1B2-C2EE41D8C121}" destId="{5B862C7B-2142-4A44-9BA6-63016A679C34}" srcOrd="0" destOrd="0" presId="urn:microsoft.com/office/officeart/2008/layout/LinedList"/>
    <dgm:cxn modelId="{B828A472-3C6A-48A6-8DCA-73DAD68AB812}" type="presParOf" srcId="{2FE83DFE-E4C2-4B27-B1B2-C2EE41D8C121}" destId="{EBBA76E4-0073-48F7-99D5-0B1F6ADFC909}" srcOrd="1" destOrd="0" presId="urn:microsoft.com/office/officeart/2008/layout/LinedList"/>
    <dgm:cxn modelId="{31BA9F35-37C7-4746-853C-C682C11B085D}" type="presParOf" srcId="{EBBA76E4-0073-48F7-99D5-0B1F6ADFC909}" destId="{5CFF5042-4623-47FF-9D7E-4EA14E5B5840}" srcOrd="0" destOrd="0" presId="urn:microsoft.com/office/officeart/2008/layout/LinedList"/>
    <dgm:cxn modelId="{535C04FE-D322-4557-B208-DAA973C810A4}" type="presParOf" srcId="{EBBA76E4-0073-48F7-99D5-0B1F6ADFC909}" destId="{E5532201-550F-4834-A509-9A6F3D8072B1}" srcOrd="1" destOrd="0" presId="urn:microsoft.com/office/officeart/2008/layout/LinedList"/>
    <dgm:cxn modelId="{67DFD682-8773-4BE3-8F3C-5E9EDD180866}" type="presParOf" srcId="{2FE83DFE-E4C2-4B27-B1B2-C2EE41D8C121}" destId="{803F3FA4-D515-4088-AFB0-63408C72B3D5}" srcOrd="2" destOrd="0" presId="urn:microsoft.com/office/officeart/2008/layout/LinedList"/>
    <dgm:cxn modelId="{41C5C725-AB40-412C-A8BD-CFE4F1C4D708}" type="presParOf" srcId="{2FE83DFE-E4C2-4B27-B1B2-C2EE41D8C121}" destId="{B5494698-5BC2-43CA-8BE4-E1ACB08CE083}" srcOrd="3" destOrd="0" presId="urn:microsoft.com/office/officeart/2008/layout/LinedList"/>
    <dgm:cxn modelId="{0E3E4610-B507-475F-A329-0F7688ABF1BB}" type="presParOf" srcId="{B5494698-5BC2-43CA-8BE4-E1ACB08CE083}" destId="{3576BEEF-5F7A-479D-B7B3-E8EB316C2B8E}" srcOrd="0" destOrd="0" presId="urn:microsoft.com/office/officeart/2008/layout/LinedList"/>
    <dgm:cxn modelId="{851068EB-777D-4380-BB3E-5ABB712654F8}" type="presParOf" srcId="{B5494698-5BC2-43CA-8BE4-E1ACB08CE083}" destId="{0489D103-77C4-420A-8F1D-EC646B38F1C3}" srcOrd="1" destOrd="0" presId="urn:microsoft.com/office/officeart/2008/layout/LinedList"/>
    <dgm:cxn modelId="{5D8F7A64-5754-46BC-96A1-66A2663D6F29}" type="presParOf" srcId="{2FE83DFE-E4C2-4B27-B1B2-C2EE41D8C121}" destId="{96471EF1-10D0-4BD6-9573-224FCEE51D23}" srcOrd="4" destOrd="0" presId="urn:microsoft.com/office/officeart/2008/layout/LinedList"/>
    <dgm:cxn modelId="{FEB7E268-C8CB-402E-8FEF-67D7249F29AC}" type="presParOf" srcId="{2FE83DFE-E4C2-4B27-B1B2-C2EE41D8C121}" destId="{56860300-8A7A-4B2B-9E34-C3DE94EDF675}" srcOrd="5" destOrd="0" presId="urn:microsoft.com/office/officeart/2008/layout/LinedList"/>
    <dgm:cxn modelId="{649CB841-40FC-46C0-B647-28FBE3304060}" type="presParOf" srcId="{56860300-8A7A-4B2B-9E34-C3DE94EDF675}" destId="{FCDAFD95-F6D8-4671-9317-7BB3C9C34EC8}" srcOrd="0" destOrd="0" presId="urn:microsoft.com/office/officeart/2008/layout/LinedList"/>
    <dgm:cxn modelId="{2F5E75E6-EEC2-4509-A1DA-D269385E4F92}" type="presParOf" srcId="{56860300-8A7A-4B2B-9E34-C3DE94EDF675}" destId="{84D84FC4-EB55-464C-ADFD-37F8A48F24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3AC63E-AAD4-4516-ADA4-1A8004F9167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7F68C584-C234-4B0C-B834-1E47874E0F30}">
      <dgm:prSet custT="1"/>
      <dgm:spPr/>
      <dgm:t>
        <a:bodyPr/>
        <a:lstStyle/>
        <a:p>
          <a:pPr algn="just"/>
          <a:r>
            <a:rPr lang="en-US" sz="1400" b="1" dirty="0">
              <a:latin typeface="IBM Plex Sans Medium" panose="020B0603050203000203" pitchFamily="34" charset="0"/>
            </a:rPr>
            <a:t>Data Collection Methods</a:t>
          </a:r>
        </a:p>
        <a:p>
          <a:pPr algn="just"/>
          <a:r>
            <a:rPr lang="en-US" sz="1100" dirty="0">
              <a:latin typeface="IBM Plex Sans Medium" panose="020B0603050203000203" pitchFamily="34" charset="0"/>
            </a:rPr>
            <a:t>The data was collected, curated, and made available via Kaggle, whose datasets are often derived from public records, institutional surveys, or synthetic generation for educational use. The dataset simulates real student performance data and is structured to resemble records commonly found in educational research. In the workflow, the data undergoes cleaning which includes:</a:t>
          </a:r>
        </a:p>
        <a:p>
          <a:pPr algn="just"/>
          <a:r>
            <a:rPr lang="en-US" sz="1100" dirty="0">
              <a:latin typeface="IBM Plex Sans Medium" panose="020B0603050203000203" pitchFamily="34" charset="0"/>
            </a:rPr>
            <a:t>Removing duplicate entries</a:t>
          </a:r>
        </a:p>
        <a:p>
          <a:pPr algn="just"/>
          <a:r>
            <a:rPr lang="en-US" sz="1100" dirty="0">
              <a:latin typeface="IBM Plex Sans Medium" panose="020B0603050203000203" pitchFamily="34" charset="0"/>
            </a:rPr>
            <a:t>Dropping rows with missing values</a:t>
          </a:r>
        </a:p>
        <a:p>
          <a:pPr algn="just"/>
          <a:r>
            <a:rPr lang="en-US" sz="1100" dirty="0">
              <a:latin typeface="IBM Plex Sans Medium" panose="020B0603050203000203" pitchFamily="34" charset="0"/>
            </a:rPr>
            <a:t>Standardizing categorical variables for consistency</a:t>
          </a:r>
        </a:p>
        <a:p>
          <a:pPr algn="just"/>
          <a:r>
            <a:rPr lang="en-US" sz="1100" dirty="0">
              <a:latin typeface="IBM Plex Sans Medium" panose="020B0603050203000203" pitchFamily="34" charset="0"/>
            </a:rPr>
            <a:t>Ensuring that score fields are numeric and valid</a:t>
          </a:r>
        </a:p>
        <a:p>
          <a:pPr algn="just"/>
          <a:r>
            <a:rPr lang="en-US" sz="1100" dirty="0">
              <a:latin typeface="IBM Plex Sans Medium" panose="020B0603050203000203" pitchFamily="34" charset="0"/>
            </a:rPr>
            <a:t>By hosting such datasets, Kaggle serves as both a repository and dissemination platform, allowing researchers, students, and educators to conveniently access and analyze educational datasets for insights and skill development.</a:t>
          </a:r>
        </a:p>
      </dgm:t>
    </dgm:pt>
    <dgm:pt modelId="{EF260152-2B85-402A-9842-D0771E981050}" type="parTrans" cxnId="{47BC8D5D-3C84-4D4E-B972-7069F162CF88}">
      <dgm:prSet/>
      <dgm:spPr/>
      <dgm:t>
        <a:bodyPr/>
        <a:lstStyle/>
        <a:p>
          <a:pPr algn="just"/>
          <a:endParaRPr lang="en-US"/>
        </a:p>
      </dgm:t>
    </dgm:pt>
    <dgm:pt modelId="{3D88A86E-A663-4731-8512-C3493D91A9B2}" type="sibTrans" cxnId="{47BC8D5D-3C84-4D4E-B972-7069F162CF88}">
      <dgm:prSet/>
      <dgm:spPr/>
      <dgm:t>
        <a:bodyPr/>
        <a:lstStyle/>
        <a:p>
          <a:pPr algn="just"/>
          <a:endParaRPr lang="en-US"/>
        </a:p>
      </dgm:t>
    </dgm:pt>
    <dgm:pt modelId="{E5ACFB92-517A-41D0-A6B7-C57ECF9B24C8}">
      <dgm:prSet custT="1"/>
      <dgm:spPr/>
      <dgm:t>
        <a:bodyPr/>
        <a:lstStyle/>
        <a:p>
          <a:pPr algn="just"/>
          <a:endParaRPr lang="en-US" sz="1400" b="1" dirty="0">
            <a:latin typeface="IBM Plex Sans Medium" panose="020B0603050203000203" pitchFamily="34" charset="0"/>
          </a:endParaRPr>
        </a:p>
      </dgm:t>
    </dgm:pt>
    <dgm:pt modelId="{71AA21B8-3AAF-4E01-91E6-AD6BDE72E43C}" type="parTrans" cxnId="{A2D2DB33-CB77-4201-9C0A-63D14494783C}">
      <dgm:prSet/>
      <dgm:spPr/>
      <dgm:t>
        <a:bodyPr/>
        <a:lstStyle/>
        <a:p>
          <a:pPr algn="just"/>
          <a:endParaRPr lang="en-US"/>
        </a:p>
      </dgm:t>
    </dgm:pt>
    <dgm:pt modelId="{636B93ED-6350-4EBC-B5E5-D4B523A2A069}" type="sibTrans" cxnId="{A2D2DB33-CB77-4201-9C0A-63D14494783C}">
      <dgm:prSet/>
      <dgm:spPr/>
      <dgm:t>
        <a:bodyPr/>
        <a:lstStyle/>
        <a:p>
          <a:pPr algn="just"/>
          <a:endParaRPr lang="en-US"/>
        </a:p>
      </dgm:t>
    </dgm:pt>
    <dgm:pt modelId="{EF7E1F2F-0E0A-431C-8FDB-1567C5998941}">
      <dgm:prSet/>
      <dgm:spPr/>
      <dgm:t>
        <a:bodyPr/>
        <a:lstStyle/>
        <a:p>
          <a:pPr algn="just">
            <a:buNone/>
          </a:pPr>
          <a:endParaRPr lang="en-US" b="0" i="0" dirty="0">
            <a:latin typeface="IBM Plex Sans Medium" panose="020B0603050203000203" pitchFamily="34" charset="0"/>
          </a:endParaRPr>
        </a:p>
      </dgm:t>
    </dgm:pt>
    <dgm:pt modelId="{5F0001A2-CBD0-47F3-8A75-EAD141F99036}" type="parTrans" cxnId="{81E53BCD-EA5B-421D-BFE8-F49A94E4ACDE}">
      <dgm:prSet/>
      <dgm:spPr/>
      <dgm:t>
        <a:bodyPr/>
        <a:lstStyle/>
        <a:p>
          <a:pPr algn="just"/>
          <a:endParaRPr lang="en-US"/>
        </a:p>
      </dgm:t>
    </dgm:pt>
    <dgm:pt modelId="{69AC8620-1DB9-421D-B465-596064CC67CF}" type="sibTrans" cxnId="{81E53BCD-EA5B-421D-BFE8-F49A94E4ACDE}">
      <dgm:prSet/>
      <dgm:spPr/>
      <dgm:t>
        <a:bodyPr/>
        <a:lstStyle/>
        <a:p>
          <a:pPr algn="just"/>
          <a:endParaRPr lang="en-US"/>
        </a:p>
      </dgm:t>
    </dgm:pt>
    <dgm:pt modelId="{2FE83DFE-E4C2-4B27-B1B2-C2EE41D8C121}" type="pres">
      <dgm:prSet presAssocID="{9B3AC63E-AAD4-4516-ADA4-1A8004F91677}" presName="vert0" presStyleCnt="0">
        <dgm:presLayoutVars>
          <dgm:dir/>
          <dgm:animOne val="branch"/>
          <dgm:animLvl val="lvl"/>
        </dgm:presLayoutVars>
      </dgm:prSet>
      <dgm:spPr/>
    </dgm:pt>
    <dgm:pt modelId="{5B862C7B-2142-4A44-9BA6-63016A679C34}" type="pres">
      <dgm:prSet presAssocID="{7F68C584-C234-4B0C-B834-1E47874E0F30}" presName="thickLine" presStyleLbl="alignNode1" presStyleIdx="0" presStyleCnt="3"/>
      <dgm:spPr/>
    </dgm:pt>
    <dgm:pt modelId="{EBBA76E4-0073-48F7-99D5-0B1F6ADFC909}" type="pres">
      <dgm:prSet presAssocID="{7F68C584-C234-4B0C-B834-1E47874E0F30}" presName="horz1" presStyleCnt="0"/>
      <dgm:spPr/>
    </dgm:pt>
    <dgm:pt modelId="{5CFF5042-4623-47FF-9D7E-4EA14E5B5840}" type="pres">
      <dgm:prSet presAssocID="{7F68C584-C234-4B0C-B834-1E47874E0F30}" presName="tx1" presStyleLbl="revTx" presStyleIdx="0" presStyleCnt="3"/>
      <dgm:spPr/>
    </dgm:pt>
    <dgm:pt modelId="{E5532201-550F-4834-A509-9A6F3D8072B1}" type="pres">
      <dgm:prSet presAssocID="{7F68C584-C234-4B0C-B834-1E47874E0F30}" presName="vert1" presStyleCnt="0"/>
      <dgm:spPr/>
    </dgm:pt>
    <dgm:pt modelId="{803F3FA4-D515-4088-AFB0-63408C72B3D5}" type="pres">
      <dgm:prSet presAssocID="{E5ACFB92-517A-41D0-A6B7-C57ECF9B24C8}" presName="thickLine" presStyleLbl="alignNode1" presStyleIdx="1" presStyleCnt="3" custLinFactNeighborY="57838"/>
      <dgm:spPr/>
    </dgm:pt>
    <dgm:pt modelId="{B5494698-5BC2-43CA-8BE4-E1ACB08CE083}" type="pres">
      <dgm:prSet presAssocID="{E5ACFB92-517A-41D0-A6B7-C57ECF9B24C8}" presName="horz1" presStyleCnt="0"/>
      <dgm:spPr/>
    </dgm:pt>
    <dgm:pt modelId="{3576BEEF-5F7A-479D-B7B3-E8EB316C2B8E}" type="pres">
      <dgm:prSet presAssocID="{E5ACFB92-517A-41D0-A6B7-C57ECF9B24C8}" presName="tx1" presStyleLbl="revTx" presStyleIdx="1" presStyleCnt="3" custScaleY="320374" custLinFactNeighborX="-252" custLinFactNeighborY="43235"/>
      <dgm:spPr/>
    </dgm:pt>
    <dgm:pt modelId="{0489D103-77C4-420A-8F1D-EC646B38F1C3}" type="pres">
      <dgm:prSet presAssocID="{E5ACFB92-517A-41D0-A6B7-C57ECF9B24C8}" presName="vert1" presStyleCnt="0"/>
      <dgm:spPr/>
    </dgm:pt>
    <dgm:pt modelId="{96471EF1-10D0-4BD6-9573-224FCEE51D23}" type="pres">
      <dgm:prSet presAssocID="{EF7E1F2F-0E0A-431C-8FDB-1567C5998941}" presName="thickLine" presStyleLbl="alignNode1" presStyleIdx="2" presStyleCnt="3" custLinFactNeighborX="-20534" custLinFactNeighborY="55407"/>
      <dgm:spPr/>
    </dgm:pt>
    <dgm:pt modelId="{56860300-8A7A-4B2B-9E34-C3DE94EDF675}" type="pres">
      <dgm:prSet presAssocID="{EF7E1F2F-0E0A-431C-8FDB-1567C5998941}" presName="horz1" presStyleCnt="0"/>
      <dgm:spPr/>
    </dgm:pt>
    <dgm:pt modelId="{FCDAFD95-F6D8-4671-9317-7BB3C9C34EC8}" type="pres">
      <dgm:prSet presAssocID="{EF7E1F2F-0E0A-431C-8FDB-1567C5998941}" presName="tx1" presStyleLbl="revTx" presStyleIdx="2" presStyleCnt="3"/>
      <dgm:spPr/>
    </dgm:pt>
    <dgm:pt modelId="{84D84FC4-EB55-464C-ADFD-37F8A48F2434}" type="pres">
      <dgm:prSet presAssocID="{EF7E1F2F-0E0A-431C-8FDB-1567C5998941}" presName="vert1" presStyleCnt="0"/>
      <dgm:spPr/>
    </dgm:pt>
  </dgm:ptLst>
  <dgm:cxnLst>
    <dgm:cxn modelId="{DCBF0C18-2E2A-484E-A8A5-5FE23EB8BB14}" type="presOf" srcId="{7F68C584-C234-4B0C-B834-1E47874E0F30}" destId="{5CFF5042-4623-47FF-9D7E-4EA14E5B5840}" srcOrd="0" destOrd="0" presId="urn:microsoft.com/office/officeart/2008/layout/LinedList"/>
    <dgm:cxn modelId="{A2D2DB33-CB77-4201-9C0A-63D14494783C}" srcId="{9B3AC63E-AAD4-4516-ADA4-1A8004F91677}" destId="{E5ACFB92-517A-41D0-A6B7-C57ECF9B24C8}" srcOrd="1" destOrd="0" parTransId="{71AA21B8-3AAF-4E01-91E6-AD6BDE72E43C}" sibTransId="{636B93ED-6350-4EBC-B5E5-D4B523A2A069}"/>
    <dgm:cxn modelId="{3737EC5C-6709-41A1-BD25-3A7F45170696}" type="presOf" srcId="{9B3AC63E-AAD4-4516-ADA4-1A8004F91677}" destId="{2FE83DFE-E4C2-4B27-B1B2-C2EE41D8C121}" srcOrd="0" destOrd="0" presId="urn:microsoft.com/office/officeart/2008/layout/LinedList"/>
    <dgm:cxn modelId="{47BC8D5D-3C84-4D4E-B972-7069F162CF88}" srcId="{9B3AC63E-AAD4-4516-ADA4-1A8004F91677}" destId="{7F68C584-C234-4B0C-B834-1E47874E0F30}" srcOrd="0" destOrd="0" parTransId="{EF260152-2B85-402A-9842-D0771E981050}" sibTransId="{3D88A86E-A663-4731-8512-C3493D91A9B2}"/>
    <dgm:cxn modelId="{8C153DC5-28A6-466F-9988-AAC66B0563A2}" type="presOf" srcId="{E5ACFB92-517A-41D0-A6B7-C57ECF9B24C8}" destId="{3576BEEF-5F7A-479D-B7B3-E8EB316C2B8E}" srcOrd="0" destOrd="0" presId="urn:microsoft.com/office/officeart/2008/layout/LinedList"/>
    <dgm:cxn modelId="{0F9A90C8-BB6A-456E-9D7D-F3221B135EAB}" type="presOf" srcId="{EF7E1F2F-0E0A-431C-8FDB-1567C5998941}" destId="{FCDAFD95-F6D8-4671-9317-7BB3C9C34EC8}" srcOrd="0" destOrd="0" presId="urn:microsoft.com/office/officeart/2008/layout/LinedList"/>
    <dgm:cxn modelId="{81E53BCD-EA5B-421D-BFE8-F49A94E4ACDE}" srcId="{9B3AC63E-AAD4-4516-ADA4-1A8004F91677}" destId="{EF7E1F2F-0E0A-431C-8FDB-1567C5998941}" srcOrd="2" destOrd="0" parTransId="{5F0001A2-CBD0-47F3-8A75-EAD141F99036}" sibTransId="{69AC8620-1DB9-421D-B465-596064CC67CF}"/>
    <dgm:cxn modelId="{B5A41B27-0037-48A3-84AB-6F0F2B7EDC3C}" type="presParOf" srcId="{2FE83DFE-E4C2-4B27-B1B2-C2EE41D8C121}" destId="{5B862C7B-2142-4A44-9BA6-63016A679C34}" srcOrd="0" destOrd="0" presId="urn:microsoft.com/office/officeart/2008/layout/LinedList"/>
    <dgm:cxn modelId="{B828A472-3C6A-48A6-8DCA-73DAD68AB812}" type="presParOf" srcId="{2FE83DFE-E4C2-4B27-B1B2-C2EE41D8C121}" destId="{EBBA76E4-0073-48F7-99D5-0B1F6ADFC909}" srcOrd="1" destOrd="0" presId="urn:microsoft.com/office/officeart/2008/layout/LinedList"/>
    <dgm:cxn modelId="{31BA9F35-37C7-4746-853C-C682C11B085D}" type="presParOf" srcId="{EBBA76E4-0073-48F7-99D5-0B1F6ADFC909}" destId="{5CFF5042-4623-47FF-9D7E-4EA14E5B5840}" srcOrd="0" destOrd="0" presId="urn:microsoft.com/office/officeart/2008/layout/LinedList"/>
    <dgm:cxn modelId="{535C04FE-D322-4557-B208-DAA973C810A4}" type="presParOf" srcId="{EBBA76E4-0073-48F7-99D5-0B1F6ADFC909}" destId="{E5532201-550F-4834-A509-9A6F3D8072B1}" srcOrd="1" destOrd="0" presId="urn:microsoft.com/office/officeart/2008/layout/LinedList"/>
    <dgm:cxn modelId="{67DFD682-8773-4BE3-8F3C-5E9EDD180866}" type="presParOf" srcId="{2FE83DFE-E4C2-4B27-B1B2-C2EE41D8C121}" destId="{803F3FA4-D515-4088-AFB0-63408C72B3D5}" srcOrd="2" destOrd="0" presId="urn:microsoft.com/office/officeart/2008/layout/LinedList"/>
    <dgm:cxn modelId="{41C5C725-AB40-412C-A8BD-CFE4F1C4D708}" type="presParOf" srcId="{2FE83DFE-E4C2-4B27-B1B2-C2EE41D8C121}" destId="{B5494698-5BC2-43CA-8BE4-E1ACB08CE083}" srcOrd="3" destOrd="0" presId="urn:microsoft.com/office/officeart/2008/layout/LinedList"/>
    <dgm:cxn modelId="{0E3E4610-B507-475F-A329-0F7688ABF1BB}" type="presParOf" srcId="{B5494698-5BC2-43CA-8BE4-E1ACB08CE083}" destId="{3576BEEF-5F7A-479D-B7B3-E8EB316C2B8E}" srcOrd="0" destOrd="0" presId="urn:microsoft.com/office/officeart/2008/layout/LinedList"/>
    <dgm:cxn modelId="{851068EB-777D-4380-BB3E-5ABB712654F8}" type="presParOf" srcId="{B5494698-5BC2-43CA-8BE4-E1ACB08CE083}" destId="{0489D103-77C4-420A-8F1D-EC646B38F1C3}" srcOrd="1" destOrd="0" presId="urn:microsoft.com/office/officeart/2008/layout/LinedList"/>
    <dgm:cxn modelId="{5D8F7A64-5754-46BC-96A1-66A2663D6F29}" type="presParOf" srcId="{2FE83DFE-E4C2-4B27-B1B2-C2EE41D8C121}" destId="{96471EF1-10D0-4BD6-9573-224FCEE51D23}" srcOrd="4" destOrd="0" presId="urn:microsoft.com/office/officeart/2008/layout/LinedList"/>
    <dgm:cxn modelId="{FEB7E268-C8CB-402E-8FEF-67D7249F29AC}" type="presParOf" srcId="{2FE83DFE-E4C2-4B27-B1B2-C2EE41D8C121}" destId="{56860300-8A7A-4B2B-9E34-C3DE94EDF675}" srcOrd="5" destOrd="0" presId="urn:microsoft.com/office/officeart/2008/layout/LinedList"/>
    <dgm:cxn modelId="{649CB841-40FC-46C0-B647-28FBE3304060}" type="presParOf" srcId="{56860300-8A7A-4B2B-9E34-C3DE94EDF675}" destId="{FCDAFD95-F6D8-4671-9317-7BB3C9C34EC8}" srcOrd="0" destOrd="0" presId="urn:microsoft.com/office/officeart/2008/layout/LinedList"/>
    <dgm:cxn modelId="{2F5E75E6-EEC2-4509-A1DA-D269385E4F92}" type="presParOf" srcId="{56860300-8A7A-4B2B-9E34-C3DE94EDF675}" destId="{84D84FC4-EB55-464C-ADFD-37F8A48F2434}"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92FB31C-4F5C-480E-8122-596B4419896A}" type="doc">
      <dgm:prSet loTypeId="urn:microsoft.com/office/officeart/2005/8/layout/bList2" loCatId="list" qsTypeId="urn:microsoft.com/office/officeart/2005/8/quickstyle/simple5" qsCatId="simple" csTypeId="urn:microsoft.com/office/officeart/2005/8/colors/accent1_2" csCatId="accent1" phldr="1"/>
      <dgm:spPr/>
      <dgm:t>
        <a:bodyPr/>
        <a:lstStyle/>
        <a:p>
          <a:endParaRPr lang="en-US"/>
        </a:p>
      </dgm:t>
    </dgm:pt>
    <dgm:pt modelId="{97FD3752-7AC6-4A1E-BDD1-82AB3E9DE78E}">
      <dgm:prSet/>
      <dgm:spPr/>
      <dgm:t>
        <a:bodyPr/>
        <a:lstStyle/>
        <a:p>
          <a:r>
            <a:rPr lang="en-US" sz="700" b="1" i="0" dirty="0"/>
            <a:t>Data Cleaning Methods</a:t>
          </a:r>
          <a:endParaRPr lang="en-US" sz="700" dirty="0"/>
        </a:p>
      </dgm:t>
    </dgm:pt>
    <dgm:pt modelId="{E29BDFE3-DD0D-4266-9A14-5840370C21F1}" type="parTrans" cxnId="{1773C026-B2B7-4F47-AB5A-581BACBC212B}">
      <dgm:prSet/>
      <dgm:spPr/>
      <dgm:t>
        <a:bodyPr/>
        <a:lstStyle/>
        <a:p>
          <a:endParaRPr lang="en-US"/>
        </a:p>
      </dgm:t>
    </dgm:pt>
    <dgm:pt modelId="{6A2EA803-97EA-4E3C-BE5D-8C6FC5D0247C}" type="sibTrans" cxnId="{1773C026-B2B7-4F47-AB5A-581BACBC212B}">
      <dgm:prSet/>
      <dgm:spPr/>
      <dgm:t>
        <a:bodyPr/>
        <a:lstStyle/>
        <a:p>
          <a:endParaRPr lang="en-US"/>
        </a:p>
      </dgm:t>
    </dgm:pt>
    <dgm:pt modelId="{508F889F-2428-4903-A2E3-E3403FFA31E5}">
      <dgm:prSet/>
      <dgm:spPr/>
      <dgm:t>
        <a:bodyPr/>
        <a:lstStyle/>
        <a:p>
          <a:r>
            <a:rPr lang="en-US" b="1" i="0"/>
            <a:t>Handling Missing Values</a:t>
          </a:r>
          <a:endParaRPr lang="en-US"/>
        </a:p>
      </dgm:t>
    </dgm:pt>
    <dgm:pt modelId="{355DE0EC-9CDD-4F16-9A05-4E13052ED33C}" type="parTrans" cxnId="{5CCEF8D6-2E77-4984-919F-B8C188F259FC}">
      <dgm:prSet/>
      <dgm:spPr/>
      <dgm:t>
        <a:bodyPr/>
        <a:lstStyle/>
        <a:p>
          <a:endParaRPr lang="en-US"/>
        </a:p>
      </dgm:t>
    </dgm:pt>
    <dgm:pt modelId="{49D33CC8-2597-4D4A-983B-FBE2948C1831}" type="sibTrans" cxnId="{5CCEF8D6-2E77-4984-919F-B8C188F259FC}">
      <dgm:prSet/>
      <dgm:spPr/>
      <dgm:t>
        <a:bodyPr/>
        <a:lstStyle/>
        <a:p>
          <a:endParaRPr lang="en-US"/>
        </a:p>
      </dgm:t>
    </dgm:pt>
    <dgm:pt modelId="{1CEBE3F5-2B02-4004-A34C-361B0CEF8E89}">
      <dgm:prSet/>
      <dgm:spPr/>
      <dgm:t>
        <a:bodyPr/>
        <a:lstStyle/>
        <a:p>
          <a:r>
            <a:rPr lang="en-US" b="1" i="0"/>
            <a:t>Data Transformation Techniques</a:t>
          </a:r>
          <a:endParaRPr lang="en-US"/>
        </a:p>
      </dgm:t>
    </dgm:pt>
    <dgm:pt modelId="{F2E74E05-18CB-4C9B-AB9B-FE9D9FA123F6}" type="parTrans" cxnId="{4830FD54-1420-47DC-913B-3B64E98F8FF9}">
      <dgm:prSet/>
      <dgm:spPr/>
      <dgm:t>
        <a:bodyPr/>
        <a:lstStyle/>
        <a:p>
          <a:endParaRPr lang="en-US"/>
        </a:p>
      </dgm:t>
    </dgm:pt>
    <dgm:pt modelId="{A9CCB88C-D617-4FE1-8C85-0C2ADB38AFBD}" type="sibTrans" cxnId="{4830FD54-1420-47DC-913B-3B64E98F8FF9}">
      <dgm:prSet/>
      <dgm:spPr/>
      <dgm:t>
        <a:bodyPr/>
        <a:lstStyle/>
        <a:p>
          <a:endParaRPr lang="en-US"/>
        </a:p>
      </dgm:t>
    </dgm:pt>
    <dgm:pt modelId="{80CA49E3-CC53-4CCA-AEA1-B53983C49C01}">
      <dgm:prSet custT="1"/>
      <dgm:spPr/>
      <dgm:t>
        <a:bodyPr/>
        <a:lstStyle/>
        <a:p>
          <a:r>
            <a:rPr lang="en-US" sz="900" b="0" i="0" dirty="0"/>
            <a:t>To ensure accurate and reliable analysis, the following data cleaning techniques were applied:</a:t>
          </a:r>
          <a:endParaRPr lang="en-US" sz="900" dirty="0"/>
        </a:p>
      </dgm:t>
    </dgm:pt>
    <dgm:pt modelId="{C7BAF7DC-2C28-4A10-B100-11DBA9943506}" type="parTrans" cxnId="{5C662D74-B16E-4D70-B10A-DB56C42D9227}">
      <dgm:prSet/>
      <dgm:spPr/>
      <dgm:t>
        <a:bodyPr/>
        <a:lstStyle/>
        <a:p>
          <a:endParaRPr lang="en-US"/>
        </a:p>
      </dgm:t>
    </dgm:pt>
    <dgm:pt modelId="{44B07DC8-A63A-4527-B9FB-BE6083470679}" type="sibTrans" cxnId="{5C662D74-B16E-4D70-B10A-DB56C42D9227}">
      <dgm:prSet/>
      <dgm:spPr/>
      <dgm:t>
        <a:bodyPr/>
        <a:lstStyle/>
        <a:p>
          <a:endParaRPr lang="en-US"/>
        </a:p>
      </dgm:t>
    </dgm:pt>
    <dgm:pt modelId="{EFDFB2AE-00A7-42B0-9AA0-DE05ED8C691B}">
      <dgm:prSet custT="1"/>
      <dgm:spPr/>
      <dgm:t>
        <a:bodyPr/>
        <a:lstStyle/>
        <a:p>
          <a:r>
            <a:rPr lang="en-US" sz="900" b="1" i="0" dirty="0"/>
            <a:t>Standardizing Column Names:</a:t>
          </a:r>
          <a:br>
            <a:rPr lang="en-US" sz="900" b="0" i="0" dirty="0"/>
          </a:br>
          <a:r>
            <a:rPr lang="en-US" sz="900" b="0" i="0" dirty="0"/>
            <a:t>Renamed ambiguous or inconsistent column headers for better readability and consistency.</a:t>
          </a:r>
          <a:endParaRPr lang="en-US" sz="900" dirty="0"/>
        </a:p>
      </dgm:t>
    </dgm:pt>
    <dgm:pt modelId="{59165825-0726-4F68-B15D-A0432B37C1B0}" type="parTrans" cxnId="{456100C5-C065-4C6F-BED0-B27F491879EB}">
      <dgm:prSet/>
      <dgm:spPr/>
      <dgm:t>
        <a:bodyPr/>
        <a:lstStyle/>
        <a:p>
          <a:endParaRPr lang="en-US"/>
        </a:p>
      </dgm:t>
    </dgm:pt>
    <dgm:pt modelId="{6FE3C4DC-955E-4827-972A-338491556733}" type="sibTrans" cxnId="{456100C5-C065-4C6F-BED0-B27F491879EB}">
      <dgm:prSet/>
      <dgm:spPr/>
      <dgm:t>
        <a:bodyPr/>
        <a:lstStyle/>
        <a:p>
          <a:endParaRPr lang="en-US"/>
        </a:p>
      </dgm:t>
    </dgm:pt>
    <dgm:pt modelId="{4048CB6F-4C82-4C02-9BD2-22F0FE051FF2}">
      <dgm:prSet custT="1"/>
      <dgm:spPr/>
      <dgm:t>
        <a:bodyPr/>
        <a:lstStyle/>
        <a:p>
          <a:r>
            <a:rPr lang="en-US" sz="900" b="1" i="0" dirty="0"/>
            <a:t>Removing Duplicates:</a:t>
          </a:r>
          <a:br>
            <a:rPr lang="en-US" sz="900" b="0" i="0" dirty="0"/>
          </a:br>
          <a:r>
            <a:rPr lang="en-US" sz="900" b="0" i="0" dirty="0"/>
            <a:t>Checked and removed duplicate rows if any, to avoid biased analysis.</a:t>
          </a:r>
          <a:endParaRPr lang="en-US" sz="900" dirty="0"/>
        </a:p>
      </dgm:t>
    </dgm:pt>
    <dgm:pt modelId="{B6DBE416-95F4-4C5B-9864-83E0F213A5AF}" type="parTrans" cxnId="{69883722-3CFB-428C-AE83-97B7149ACC86}">
      <dgm:prSet/>
      <dgm:spPr/>
      <dgm:t>
        <a:bodyPr/>
        <a:lstStyle/>
        <a:p>
          <a:endParaRPr lang="en-US"/>
        </a:p>
      </dgm:t>
    </dgm:pt>
    <dgm:pt modelId="{806BF860-2852-486B-BD17-A9E1C2FFAD8D}" type="sibTrans" cxnId="{69883722-3CFB-428C-AE83-97B7149ACC86}">
      <dgm:prSet/>
      <dgm:spPr/>
      <dgm:t>
        <a:bodyPr/>
        <a:lstStyle/>
        <a:p>
          <a:endParaRPr lang="en-US"/>
        </a:p>
      </dgm:t>
    </dgm:pt>
    <dgm:pt modelId="{CFBA67BC-36CD-4479-9C2E-AEA429DDD27C}">
      <dgm:prSet custT="1"/>
      <dgm:spPr/>
      <dgm:t>
        <a:bodyPr/>
        <a:lstStyle/>
        <a:p>
          <a:r>
            <a:rPr lang="en-US" sz="900" b="1" i="0" dirty="0"/>
            <a:t>Correcting Data Types:</a:t>
          </a:r>
          <a:br>
            <a:rPr lang="en-US" sz="900" b="0" i="0" dirty="0"/>
          </a:br>
          <a:r>
            <a:rPr lang="en-US" sz="900" b="0" i="0" dirty="0"/>
            <a:t>Converted categorical variables (e.g., gender, parental level of education) into appropriate data types.</a:t>
          </a:r>
          <a:endParaRPr lang="en-US" sz="900" dirty="0"/>
        </a:p>
      </dgm:t>
    </dgm:pt>
    <dgm:pt modelId="{F7DF8B71-0CC6-4E1C-B246-4E049C856CD3}" type="parTrans" cxnId="{C526087D-E827-4C9B-B225-716FF0F0B490}">
      <dgm:prSet/>
      <dgm:spPr/>
      <dgm:t>
        <a:bodyPr/>
        <a:lstStyle/>
        <a:p>
          <a:endParaRPr lang="en-US"/>
        </a:p>
      </dgm:t>
    </dgm:pt>
    <dgm:pt modelId="{CB486775-EC1A-48D0-9E70-6D1CB2346450}" type="sibTrans" cxnId="{C526087D-E827-4C9B-B225-716FF0F0B490}">
      <dgm:prSet/>
      <dgm:spPr/>
      <dgm:t>
        <a:bodyPr/>
        <a:lstStyle/>
        <a:p>
          <a:endParaRPr lang="en-US"/>
        </a:p>
      </dgm:t>
    </dgm:pt>
    <dgm:pt modelId="{1F30F25E-C62A-4AAA-9E7D-D6608625099B}">
      <dgm:prSet custT="1"/>
      <dgm:spPr/>
      <dgm:t>
        <a:bodyPr/>
        <a:lstStyle/>
        <a:p>
          <a:r>
            <a:rPr lang="en-US" sz="900" b="1" i="0" dirty="0"/>
            <a:t>Validating Data Ranges:</a:t>
          </a:r>
          <a:br>
            <a:rPr lang="en-US" sz="900" b="0" i="0" dirty="0"/>
          </a:br>
          <a:r>
            <a:rPr lang="en-US" sz="900" b="0" i="0" dirty="0"/>
            <a:t>Ensured all scores (math, reading, writing) lie between 0 and 100.</a:t>
          </a:r>
          <a:endParaRPr lang="en-US" sz="900" dirty="0"/>
        </a:p>
      </dgm:t>
    </dgm:pt>
    <dgm:pt modelId="{5B46007D-7642-4FB6-9939-FA7D62C0675E}" type="parTrans" cxnId="{2DF1CEA9-1636-49A6-AD27-9232714715E7}">
      <dgm:prSet/>
      <dgm:spPr/>
      <dgm:t>
        <a:bodyPr/>
        <a:lstStyle/>
        <a:p>
          <a:endParaRPr lang="en-US"/>
        </a:p>
      </dgm:t>
    </dgm:pt>
    <dgm:pt modelId="{BAD04395-6FDD-4215-8E86-9BFD44FC1175}" type="sibTrans" cxnId="{2DF1CEA9-1636-49A6-AD27-9232714715E7}">
      <dgm:prSet/>
      <dgm:spPr/>
      <dgm:t>
        <a:bodyPr/>
        <a:lstStyle/>
        <a:p>
          <a:endParaRPr lang="en-US"/>
        </a:p>
      </dgm:t>
    </dgm:pt>
    <dgm:pt modelId="{7BEAB05A-8E0F-4B95-BC8C-AF0A763E5050}">
      <dgm:prSet custT="1"/>
      <dgm:spPr/>
      <dgm:t>
        <a:bodyPr/>
        <a:lstStyle/>
        <a:p>
          <a:r>
            <a:rPr lang="en-US" sz="900" b="0" i="0" dirty="0"/>
            <a:t>Even though the dataset was clean, a general approach used is:</a:t>
          </a:r>
          <a:endParaRPr lang="en-US" sz="900" dirty="0"/>
        </a:p>
      </dgm:t>
    </dgm:pt>
    <dgm:pt modelId="{8DA15D6B-248F-4358-AFF6-9271441F2B6B}" type="parTrans" cxnId="{0AD9F74E-EC3D-4BFF-B7C9-FFC97397B96F}">
      <dgm:prSet/>
      <dgm:spPr/>
      <dgm:t>
        <a:bodyPr/>
        <a:lstStyle/>
        <a:p>
          <a:endParaRPr lang="en-US"/>
        </a:p>
      </dgm:t>
    </dgm:pt>
    <dgm:pt modelId="{3D658B78-8E84-4A76-9B35-AFFB4FC48726}" type="sibTrans" cxnId="{0AD9F74E-EC3D-4BFF-B7C9-FFC97397B96F}">
      <dgm:prSet/>
      <dgm:spPr/>
      <dgm:t>
        <a:bodyPr/>
        <a:lstStyle/>
        <a:p>
          <a:endParaRPr lang="en-US"/>
        </a:p>
      </dgm:t>
    </dgm:pt>
    <dgm:pt modelId="{B2AA5671-7A2D-4B14-9FE4-B28601E57F7D}">
      <dgm:prSet custT="1"/>
      <dgm:spPr/>
      <dgm:t>
        <a:bodyPr/>
        <a:lstStyle/>
        <a:p>
          <a:r>
            <a:rPr lang="en-US" sz="900" b="1" i="0" dirty="0"/>
            <a:t>Detection:</a:t>
          </a:r>
          <a:br>
            <a:rPr lang="en-US" sz="900" b="0" i="0" dirty="0"/>
          </a:br>
          <a:r>
            <a:rPr lang="en-US" sz="900" b="0" i="0" dirty="0"/>
            <a:t>Used .</a:t>
          </a:r>
          <a:r>
            <a:rPr lang="en-US" sz="900" b="0" i="0" dirty="0" err="1"/>
            <a:t>isnull</a:t>
          </a:r>
          <a:r>
            <a:rPr lang="en-US" sz="900" b="0" i="0" dirty="0"/>
            <a:t>().sum() to identify columns with missing values.</a:t>
          </a:r>
          <a:endParaRPr lang="en-US" sz="900" dirty="0"/>
        </a:p>
      </dgm:t>
    </dgm:pt>
    <dgm:pt modelId="{721887D3-63C1-42B7-BEF7-AF733E559B68}" type="parTrans" cxnId="{D7795BA3-EF47-4F42-BCE0-3999861A414F}">
      <dgm:prSet/>
      <dgm:spPr/>
      <dgm:t>
        <a:bodyPr/>
        <a:lstStyle/>
        <a:p>
          <a:endParaRPr lang="en-US"/>
        </a:p>
      </dgm:t>
    </dgm:pt>
    <dgm:pt modelId="{B04E0C10-C2AB-472B-A3B7-36288EE6B2BD}" type="sibTrans" cxnId="{D7795BA3-EF47-4F42-BCE0-3999861A414F}">
      <dgm:prSet/>
      <dgm:spPr/>
      <dgm:t>
        <a:bodyPr/>
        <a:lstStyle/>
        <a:p>
          <a:endParaRPr lang="en-US"/>
        </a:p>
      </dgm:t>
    </dgm:pt>
    <dgm:pt modelId="{A74084A7-159E-4DC5-BDD9-8637345834CA}">
      <dgm:prSet custT="1"/>
      <dgm:spPr/>
      <dgm:t>
        <a:bodyPr/>
        <a:lstStyle/>
        <a:p>
          <a:r>
            <a:rPr lang="en-US" sz="900" b="1" i="0"/>
            <a:t>Handling Strategies:</a:t>
          </a:r>
          <a:endParaRPr lang="en-US" sz="900" dirty="0"/>
        </a:p>
      </dgm:t>
    </dgm:pt>
    <dgm:pt modelId="{845CD1CC-2F03-4349-BA8F-9171615FC721}" type="parTrans" cxnId="{4BC3E185-9567-4F0B-98E6-A7EEA31AAC31}">
      <dgm:prSet/>
      <dgm:spPr/>
      <dgm:t>
        <a:bodyPr/>
        <a:lstStyle/>
        <a:p>
          <a:endParaRPr lang="en-US"/>
        </a:p>
      </dgm:t>
    </dgm:pt>
    <dgm:pt modelId="{0C7065F1-021E-44AF-A643-C107EE62A279}" type="sibTrans" cxnId="{4BC3E185-9567-4F0B-98E6-A7EEA31AAC31}">
      <dgm:prSet/>
      <dgm:spPr/>
      <dgm:t>
        <a:bodyPr/>
        <a:lstStyle/>
        <a:p>
          <a:endParaRPr lang="en-US"/>
        </a:p>
      </dgm:t>
    </dgm:pt>
    <dgm:pt modelId="{275F5663-A566-45C3-B32F-4CBBE89E8898}">
      <dgm:prSet custT="1"/>
      <dgm:spPr/>
      <dgm:t>
        <a:bodyPr/>
        <a:lstStyle/>
        <a:p>
          <a:r>
            <a:rPr lang="en-US" sz="900" b="1" i="0"/>
            <a:t>Categorical Columns:</a:t>
          </a:r>
          <a:r>
            <a:rPr lang="en-US" sz="900" b="0" i="0"/>
            <a:t> Filled with the most frequent category (mode).</a:t>
          </a:r>
          <a:endParaRPr lang="en-US" sz="900"/>
        </a:p>
      </dgm:t>
    </dgm:pt>
    <dgm:pt modelId="{A6DB3527-7670-4A33-A288-395BAFEABFF2}" type="parTrans" cxnId="{5F96DCBD-5BEC-44B1-9F01-C33DDA2300CB}">
      <dgm:prSet/>
      <dgm:spPr/>
      <dgm:t>
        <a:bodyPr/>
        <a:lstStyle/>
        <a:p>
          <a:endParaRPr lang="en-US"/>
        </a:p>
      </dgm:t>
    </dgm:pt>
    <dgm:pt modelId="{33648D05-DC83-4FCF-BB4D-0C291441E7E2}" type="sibTrans" cxnId="{5F96DCBD-5BEC-44B1-9F01-C33DDA2300CB}">
      <dgm:prSet/>
      <dgm:spPr/>
      <dgm:t>
        <a:bodyPr/>
        <a:lstStyle/>
        <a:p>
          <a:endParaRPr lang="en-US"/>
        </a:p>
      </dgm:t>
    </dgm:pt>
    <dgm:pt modelId="{2627CFB8-2550-4986-93EC-4B14BF801A24}">
      <dgm:prSet custT="1"/>
      <dgm:spPr/>
      <dgm:t>
        <a:bodyPr/>
        <a:lstStyle/>
        <a:p>
          <a:r>
            <a:rPr lang="en-US" sz="900" b="1" i="0" dirty="0"/>
            <a:t>Numerical Columns:</a:t>
          </a:r>
          <a:r>
            <a:rPr lang="en-US" sz="900" b="0" i="0" dirty="0"/>
            <a:t> Filled using the mean or median depending on data skewness.</a:t>
          </a:r>
          <a:endParaRPr lang="en-US" sz="900" dirty="0"/>
        </a:p>
      </dgm:t>
    </dgm:pt>
    <dgm:pt modelId="{F5B23B42-0425-4BDA-B7F1-CA833D78F722}" type="parTrans" cxnId="{5CDB6860-577B-46C2-9434-427DD143CD7B}">
      <dgm:prSet/>
      <dgm:spPr/>
      <dgm:t>
        <a:bodyPr/>
        <a:lstStyle/>
        <a:p>
          <a:endParaRPr lang="en-US"/>
        </a:p>
      </dgm:t>
    </dgm:pt>
    <dgm:pt modelId="{6E5B6551-6A9B-4DEA-8563-A74DECDCE73A}" type="sibTrans" cxnId="{5CDB6860-577B-46C2-9434-427DD143CD7B}">
      <dgm:prSet/>
      <dgm:spPr/>
      <dgm:t>
        <a:bodyPr/>
        <a:lstStyle/>
        <a:p>
          <a:endParaRPr lang="en-US"/>
        </a:p>
      </dgm:t>
    </dgm:pt>
    <dgm:pt modelId="{04F9221F-1579-40B1-A8F5-20C2D80E8D15}">
      <dgm:prSet custT="1"/>
      <dgm:spPr/>
      <dgm:t>
        <a:bodyPr/>
        <a:lstStyle/>
        <a:p>
          <a:r>
            <a:rPr lang="en-US" sz="900" b="1" i="0" dirty="0"/>
            <a:t>Optionally:</a:t>
          </a:r>
          <a:r>
            <a:rPr lang="en-US" sz="900" b="0" i="0" dirty="0"/>
            <a:t> Dropped rows with too many missing fields.</a:t>
          </a:r>
          <a:endParaRPr lang="en-US" sz="900" dirty="0"/>
        </a:p>
      </dgm:t>
    </dgm:pt>
    <dgm:pt modelId="{920F456C-CD6B-4048-9B52-56D2A6457A63}" type="parTrans" cxnId="{FD2BD459-3B30-43D8-A510-3DBE14F8DD74}">
      <dgm:prSet/>
      <dgm:spPr/>
      <dgm:t>
        <a:bodyPr/>
        <a:lstStyle/>
        <a:p>
          <a:endParaRPr lang="en-US"/>
        </a:p>
      </dgm:t>
    </dgm:pt>
    <dgm:pt modelId="{8510532F-313A-4DE3-ADAD-FDE757BB8605}" type="sibTrans" cxnId="{FD2BD459-3B30-43D8-A510-3DBE14F8DD74}">
      <dgm:prSet/>
      <dgm:spPr/>
      <dgm:t>
        <a:bodyPr/>
        <a:lstStyle/>
        <a:p>
          <a:endParaRPr lang="en-US"/>
        </a:p>
      </dgm:t>
    </dgm:pt>
    <dgm:pt modelId="{086F376A-DB53-4EB3-B90E-15AA6D9FAAD1}">
      <dgm:prSet custT="1"/>
      <dgm:spPr/>
      <dgm:t>
        <a:bodyPr/>
        <a:lstStyle/>
        <a:p>
          <a:r>
            <a:rPr lang="en-US" sz="900" b="1" i="0" dirty="0"/>
            <a:t>Label Encoding:</a:t>
          </a:r>
          <a:br>
            <a:rPr lang="en-US" sz="900" b="0" i="0" dirty="0"/>
          </a:br>
          <a:r>
            <a:rPr lang="en-US" sz="900" b="0" i="0" dirty="0"/>
            <a:t>Transformed categorical data into numerical format (e.g., Male → 0, Female → 1).</a:t>
          </a:r>
          <a:endParaRPr lang="en-US" sz="900" dirty="0"/>
        </a:p>
      </dgm:t>
    </dgm:pt>
    <dgm:pt modelId="{86D91623-4958-49F4-B130-4CE0A432B362}" type="parTrans" cxnId="{D7859147-B633-49CE-B23F-6561BE1EC7E2}">
      <dgm:prSet/>
      <dgm:spPr/>
      <dgm:t>
        <a:bodyPr/>
        <a:lstStyle/>
        <a:p>
          <a:endParaRPr lang="en-US"/>
        </a:p>
      </dgm:t>
    </dgm:pt>
    <dgm:pt modelId="{1A8F1274-D310-4CE4-9625-289A9D1642F4}" type="sibTrans" cxnId="{D7859147-B633-49CE-B23F-6561BE1EC7E2}">
      <dgm:prSet/>
      <dgm:spPr/>
      <dgm:t>
        <a:bodyPr/>
        <a:lstStyle/>
        <a:p>
          <a:endParaRPr lang="en-US"/>
        </a:p>
      </dgm:t>
    </dgm:pt>
    <dgm:pt modelId="{A1E6C8D8-8C77-41F5-B0C3-0374975503BD}">
      <dgm:prSet custT="1"/>
      <dgm:spPr/>
      <dgm:t>
        <a:bodyPr/>
        <a:lstStyle/>
        <a:p>
          <a:r>
            <a:rPr lang="en-US" sz="900" b="1" i="0"/>
            <a:t>Derived Features:</a:t>
          </a:r>
          <a:endParaRPr lang="en-US" sz="900" dirty="0"/>
        </a:p>
      </dgm:t>
    </dgm:pt>
    <dgm:pt modelId="{6CBE2695-2F39-46CD-9972-80AF8EE38D16}" type="parTrans" cxnId="{B914AA83-FA6C-4C8E-B93F-9D550BB9E1E9}">
      <dgm:prSet/>
      <dgm:spPr/>
      <dgm:t>
        <a:bodyPr/>
        <a:lstStyle/>
        <a:p>
          <a:endParaRPr lang="en-US"/>
        </a:p>
      </dgm:t>
    </dgm:pt>
    <dgm:pt modelId="{BA1355BB-C114-4CE0-A828-4F69E0ECCF04}" type="sibTrans" cxnId="{B914AA83-FA6C-4C8E-B93F-9D550BB9E1E9}">
      <dgm:prSet/>
      <dgm:spPr/>
      <dgm:t>
        <a:bodyPr/>
        <a:lstStyle/>
        <a:p>
          <a:endParaRPr lang="en-US"/>
        </a:p>
      </dgm:t>
    </dgm:pt>
    <dgm:pt modelId="{FD21A032-029C-45EA-9313-0E952E119D79}">
      <dgm:prSet custT="1"/>
      <dgm:spPr/>
      <dgm:t>
        <a:bodyPr/>
        <a:lstStyle/>
        <a:p>
          <a:r>
            <a:rPr lang="en-US" sz="900" b="0" i="0" dirty="0"/>
            <a:t>Created a </a:t>
          </a:r>
          <a:r>
            <a:rPr lang="en-US" sz="900" b="0" i="0" dirty="0" err="1"/>
            <a:t>total_score</a:t>
          </a:r>
          <a:r>
            <a:rPr lang="en-US" sz="900" b="0" i="0" dirty="0"/>
            <a:t> by summing individual subject scores.</a:t>
          </a:r>
          <a:endParaRPr lang="en-US" sz="900" dirty="0"/>
        </a:p>
      </dgm:t>
    </dgm:pt>
    <dgm:pt modelId="{FE75055F-79A9-43FD-B357-F12C47D68015}" type="parTrans" cxnId="{A1F5F450-C1F4-4A18-8CB3-0CEFBCF405DB}">
      <dgm:prSet/>
      <dgm:spPr/>
      <dgm:t>
        <a:bodyPr/>
        <a:lstStyle/>
        <a:p>
          <a:endParaRPr lang="en-US"/>
        </a:p>
      </dgm:t>
    </dgm:pt>
    <dgm:pt modelId="{E695862B-9122-4BE7-9786-CEB8389D0D5F}" type="sibTrans" cxnId="{A1F5F450-C1F4-4A18-8CB3-0CEFBCF405DB}">
      <dgm:prSet/>
      <dgm:spPr/>
      <dgm:t>
        <a:bodyPr/>
        <a:lstStyle/>
        <a:p>
          <a:endParaRPr lang="en-US"/>
        </a:p>
      </dgm:t>
    </dgm:pt>
    <dgm:pt modelId="{AD26306C-95AF-4058-BE36-198BA4FA6FF0}">
      <dgm:prSet custT="1"/>
      <dgm:spPr/>
      <dgm:t>
        <a:bodyPr/>
        <a:lstStyle/>
        <a:p>
          <a:r>
            <a:rPr lang="en-US" sz="900" b="0" i="0" dirty="0"/>
            <a:t>Generated an </a:t>
          </a:r>
          <a:r>
            <a:rPr lang="en-US" sz="900" b="0" i="0" dirty="0" err="1"/>
            <a:t>average_score</a:t>
          </a:r>
          <a:r>
            <a:rPr lang="en-US" sz="900" b="0" i="0" dirty="0"/>
            <a:t> field.</a:t>
          </a:r>
          <a:endParaRPr lang="en-US" sz="900" dirty="0"/>
        </a:p>
      </dgm:t>
    </dgm:pt>
    <dgm:pt modelId="{92A2A25F-5EDD-4F2D-ADAF-9D10024C80DF}" type="parTrans" cxnId="{C6FD7033-1B1A-4AAC-9FFF-8CE74B273A66}">
      <dgm:prSet/>
      <dgm:spPr/>
      <dgm:t>
        <a:bodyPr/>
        <a:lstStyle/>
        <a:p>
          <a:endParaRPr lang="en-US"/>
        </a:p>
      </dgm:t>
    </dgm:pt>
    <dgm:pt modelId="{E0A7E10F-FCB9-40D6-B412-24DFB95B2AF9}" type="sibTrans" cxnId="{C6FD7033-1B1A-4AAC-9FFF-8CE74B273A66}">
      <dgm:prSet/>
      <dgm:spPr/>
      <dgm:t>
        <a:bodyPr/>
        <a:lstStyle/>
        <a:p>
          <a:endParaRPr lang="en-US"/>
        </a:p>
      </dgm:t>
    </dgm:pt>
    <dgm:pt modelId="{B4B0316C-9D02-494F-BEF5-1D97188BD260}">
      <dgm:prSet custT="1"/>
      <dgm:spPr/>
      <dgm:t>
        <a:bodyPr/>
        <a:lstStyle/>
        <a:p>
          <a:r>
            <a:rPr lang="en-US" sz="900" b="0" i="0"/>
            <a:t>Created new labels like pass/fail and performance_category.</a:t>
          </a:r>
          <a:endParaRPr lang="en-US" sz="900"/>
        </a:p>
      </dgm:t>
    </dgm:pt>
    <dgm:pt modelId="{9CA96595-A940-4287-B4A4-F40729C826EB}" type="parTrans" cxnId="{7C650C9F-179C-479B-A4E8-61374FF0651D}">
      <dgm:prSet/>
      <dgm:spPr/>
      <dgm:t>
        <a:bodyPr/>
        <a:lstStyle/>
        <a:p>
          <a:endParaRPr lang="en-US"/>
        </a:p>
      </dgm:t>
    </dgm:pt>
    <dgm:pt modelId="{AD628708-5D62-4DE6-AF04-19B5F129E768}" type="sibTrans" cxnId="{7C650C9F-179C-479B-A4E8-61374FF0651D}">
      <dgm:prSet/>
      <dgm:spPr/>
      <dgm:t>
        <a:bodyPr/>
        <a:lstStyle/>
        <a:p>
          <a:endParaRPr lang="en-US"/>
        </a:p>
      </dgm:t>
    </dgm:pt>
    <dgm:pt modelId="{276E5FC7-CBB3-4B53-961E-3F3608FAB3EA}">
      <dgm:prSet custT="1"/>
      <dgm:spPr/>
      <dgm:t>
        <a:bodyPr/>
        <a:lstStyle/>
        <a:p>
          <a:r>
            <a:rPr lang="en-US" sz="900" b="1" i="0" dirty="0"/>
            <a:t>Binning:</a:t>
          </a:r>
          <a:br>
            <a:rPr lang="en-US" sz="900" b="0" i="0" dirty="0"/>
          </a:br>
          <a:r>
            <a:rPr lang="en-US" sz="900" b="0" i="0" dirty="0"/>
            <a:t>Categorized average scores into bands such as:</a:t>
          </a:r>
          <a:endParaRPr lang="en-US" sz="900" dirty="0"/>
        </a:p>
      </dgm:t>
    </dgm:pt>
    <dgm:pt modelId="{ED5BECCE-2789-4E2E-8A4A-0270FE90AA77}" type="parTrans" cxnId="{BA624E6A-F9FB-43E5-AE6D-5A9C88A8DA37}">
      <dgm:prSet/>
      <dgm:spPr/>
      <dgm:t>
        <a:bodyPr/>
        <a:lstStyle/>
        <a:p>
          <a:endParaRPr lang="en-US"/>
        </a:p>
      </dgm:t>
    </dgm:pt>
    <dgm:pt modelId="{AB100A7C-3C1B-4484-B2E0-111E7B227279}" type="sibTrans" cxnId="{BA624E6A-F9FB-43E5-AE6D-5A9C88A8DA37}">
      <dgm:prSet/>
      <dgm:spPr/>
      <dgm:t>
        <a:bodyPr/>
        <a:lstStyle/>
        <a:p>
          <a:endParaRPr lang="en-US"/>
        </a:p>
      </dgm:t>
    </dgm:pt>
    <dgm:pt modelId="{A9AE1908-E22E-4B0C-A9E6-29F064C8B9DD}">
      <dgm:prSet custT="1"/>
      <dgm:spPr/>
      <dgm:t>
        <a:bodyPr/>
        <a:lstStyle/>
        <a:p>
          <a:r>
            <a:rPr lang="en-US" sz="900" b="0" i="0"/>
            <a:t>Low (0–40)</a:t>
          </a:r>
          <a:endParaRPr lang="en-US" sz="900"/>
        </a:p>
      </dgm:t>
    </dgm:pt>
    <dgm:pt modelId="{402DBBC0-DC48-4E20-9FF4-BDAE85E6AFDB}" type="parTrans" cxnId="{8AF2D93F-E5FD-4D10-886E-E095B0EED55F}">
      <dgm:prSet/>
      <dgm:spPr/>
      <dgm:t>
        <a:bodyPr/>
        <a:lstStyle/>
        <a:p>
          <a:endParaRPr lang="en-US"/>
        </a:p>
      </dgm:t>
    </dgm:pt>
    <dgm:pt modelId="{6D4AC257-79F7-463A-89C8-277005ACC22C}" type="sibTrans" cxnId="{8AF2D93F-E5FD-4D10-886E-E095B0EED55F}">
      <dgm:prSet/>
      <dgm:spPr/>
      <dgm:t>
        <a:bodyPr/>
        <a:lstStyle/>
        <a:p>
          <a:endParaRPr lang="en-US"/>
        </a:p>
      </dgm:t>
    </dgm:pt>
    <dgm:pt modelId="{735DE4D7-2C7A-43C5-A209-C56B67341EDA}">
      <dgm:prSet custT="1"/>
      <dgm:spPr/>
      <dgm:t>
        <a:bodyPr/>
        <a:lstStyle/>
        <a:p>
          <a:r>
            <a:rPr lang="en-US" sz="900" b="0" i="0" dirty="0"/>
            <a:t>Average (41–70)</a:t>
          </a:r>
          <a:endParaRPr lang="en-US" sz="900" dirty="0"/>
        </a:p>
      </dgm:t>
    </dgm:pt>
    <dgm:pt modelId="{B30F884A-9529-4DF8-8413-F58455BB9B91}" type="parTrans" cxnId="{A8221330-EDB7-4C3D-8664-B84779783338}">
      <dgm:prSet/>
      <dgm:spPr/>
      <dgm:t>
        <a:bodyPr/>
        <a:lstStyle/>
        <a:p>
          <a:endParaRPr lang="en-US"/>
        </a:p>
      </dgm:t>
    </dgm:pt>
    <dgm:pt modelId="{23025D16-0730-4956-A4AE-01596580AEFE}" type="sibTrans" cxnId="{A8221330-EDB7-4C3D-8664-B84779783338}">
      <dgm:prSet/>
      <dgm:spPr/>
      <dgm:t>
        <a:bodyPr/>
        <a:lstStyle/>
        <a:p>
          <a:endParaRPr lang="en-US"/>
        </a:p>
      </dgm:t>
    </dgm:pt>
    <dgm:pt modelId="{B4F8EE81-7A41-40A6-94FD-92FCE1C756D2}">
      <dgm:prSet custT="1"/>
      <dgm:spPr/>
      <dgm:t>
        <a:bodyPr/>
        <a:lstStyle/>
        <a:p>
          <a:r>
            <a:rPr lang="en-US" sz="900" b="0" i="0" dirty="0"/>
            <a:t>High (71–100)</a:t>
          </a:r>
          <a:endParaRPr lang="en-US" sz="900" dirty="0"/>
        </a:p>
      </dgm:t>
    </dgm:pt>
    <dgm:pt modelId="{16E67C74-606D-4BB9-8438-E60B0768C23D}" type="parTrans" cxnId="{90F7AD8A-DC0D-4677-BB06-5B807B24D0E7}">
      <dgm:prSet/>
      <dgm:spPr/>
      <dgm:t>
        <a:bodyPr/>
        <a:lstStyle/>
        <a:p>
          <a:endParaRPr lang="en-US"/>
        </a:p>
      </dgm:t>
    </dgm:pt>
    <dgm:pt modelId="{C6E25BE9-E978-4D43-A136-C39B7835C680}" type="sibTrans" cxnId="{90F7AD8A-DC0D-4677-BB06-5B807B24D0E7}">
      <dgm:prSet/>
      <dgm:spPr/>
      <dgm:t>
        <a:bodyPr/>
        <a:lstStyle/>
        <a:p>
          <a:endParaRPr lang="en-US"/>
        </a:p>
      </dgm:t>
    </dgm:pt>
    <dgm:pt modelId="{40AC2324-E986-4CB0-BF61-20F1F1746F3D}" type="pres">
      <dgm:prSet presAssocID="{F92FB31C-4F5C-480E-8122-596B4419896A}" presName="diagram" presStyleCnt="0">
        <dgm:presLayoutVars>
          <dgm:dir/>
          <dgm:animLvl val="lvl"/>
          <dgm:resizeHandles val="exact"/>
        </dgm:presLayoutVars>
      </dgm:prSet>
      <dgm:spPr/>
    </dgm:pt>
    <dgm:pt modelId="{93054E37-A2FD-4027-A597-B60AF09B3C39}" type="pres">
      <dgm:prSet presAssocID="{97FD3752-7AC6-4A1E-BDD1-82AB3E9DE78E}" presName="compNode" presStyleCnt="0"/>
      <dgm:spPr/>
    </dgm:pt>
    <dgm:pt modelId="{2BA811B4-3D73-4265-9A08-57CBC4589272}" type="pres">
      <dgm:prSet presAssocID="{97FD3752-7AC6-4A1E-BDD1-82AB3E9DE78E}" presName="childRect" presStyleLbl="bgAcc1" presStyleIdx="0" presStyleCnt="3">
        <dgm:presLayoutVars>
          <dgm:bulletEnabled val="1"/>
        </dgm:presLayoutVars>
      </dgm:prSet>
      <dgm:spPr/>
    </dgm:pt>
    <dgm:pt modelId="{30E8D646-CE52-45ED-9952-90EFD094EEA3}" type="pres">
      <dgm:prSet presAssocID="{97FD3752-7AC6-4A1E-BDD1-82AB3E9DE78E}" presName="parentText" presStyleLbl="node1" presStyleIdx="0" presStyleCnt="0">
        <dgm:presLayoutVars>
          <dgm:chMax val="0"/>
          <dgm:bulletEnabled val="1"/>
        </dgm:presLayoutVars>
      </dgm:prSet>
      <dgm:spPr/>
    </dgm:pt>
    <dgm:pt modelId="{A3E1DA0E-A36B-410D-8589-A3605CBE9A5B}" type="pres">
      <dgm:prSet presAssocID="{97FD3752-7AC6-4A1E-BDD1-82AB3E9DE78E}" presName="parentRect" presStyleLbl="alignNode1" presStyleIdx="0" presStyleCnt="3"/>
      <dgm:spPr/>
    </dgm:pt>
    <dgm:pt modelId="{30F2F178-B4A2-453F-B40E-2C077B805CC6}" type="pres">
      <dgm:prSet presAssocID="{97FD3752-7AC6-4A1E-BDD1-82AB3E9DE78E}" presName="adorn" presStyleLbl="fgAccFollowNode1" presStyleIdx="0" presStyleCnt="3"/>
      <dgm:spPr>
        <a:blipFill>
          <a:blip xmlns:r="http://schemas.openxmlformats.org/officeDocument/2006/relationships" r:embed="rId1"/>
          <a:srcRect/>
          <a:stretch>
            <a:fillRect l="-25000" r="-25000"/>
          </a:stretch>
        </a:blipFill>
      </dgm:spPr>
    </dgm:pt>
    <dgm:pt modelId="{F89C784D-1C9B-445F-A0A1-0760EC04D7DF}" type="pres">
      <dgm:prSet presAssocID="{6A2EA803-97EA-4E3C-BE5D-8C6FC5D0247C}" presName="sibTrans" presStyleLbl="sibTrans2D1" presStyleIdx="0" presStyleCnt="0"/>
      <dgm:spPr/>
    </dgm:pt>
    <dgm:pt modelId="{548EB610-E3A6-48D1-9161-1BD8A27F8DEE}" type="pres">
      <dgm:prSet presAssocID="{508F889F-2428-4903-A2E3-E3403FFA31E5}" presName="compNode" presStyleCnt="0"/>
      <dgm:spPr/>
    </dgm:pt>
    <dgm:pt modelId="{2135BA47-B824-4CCE-9F02-D01DD03D1EBC}" type="pres">
      <dgm:prSet presAssocID="{508F889F-2428-4903-A2E3-E3403FFA31E5}" presName="childRect" presStyleLbl="bgAcc1" presStyleIdx="1" presStyleCnt="3">
        <dgm:presLayoutVars>
          <dgm:bulletEnabled val="1"/>
        </dgm:presLayoutVars>
      </dgm:prSet>
      <dgm:spPr/>
    </dgm:pt>
    <dgm:pt modelId="{8F5112EC-681B-4E80-B861-ABD624B6DFF0}" type="pres">
      <dgm:prSet presAssocID="{508F889F-2428-4903-A2E3-E3403FFA31E5}" presName="parentText" presStyleLbl="node1" presStyleIdx="0" presStyleCnt="0">
        <dgm:presLayoutVars>
          <dgm:chMax val="0"/>
          <dgm:bulletEnabled val="1"/>
        </dgm:presLayoutVars>
      </dgm:prSet>
      <dgm:spPr/>
    </dgm:pt>
    <dgm:pt modelId="{F096999C-A6FF-4E6B-9D9B-D4604BD4EF6B}" type="pres">
      <dgm:prSet presAssocID="{508F889F-2428-4903-A2E3-E3403FFA31E5}" presName="parentRect" presStyleLbl="alignNode1" presStyleIdx="1" presStyleCnt="3"/>
      <dgm:spPr/>
    </dgm:pt>
    <dgm:pt modelId="{71C8D805-E85A-4D3E-854A-9F110A22032A}" type="pres">
      <dgm:prSet presAssocID="{508F889F-2428-4903-A2E3-E3403FFA31E5}" presName="adorn" presStyleLbl="fgAccFollowNode1" presStyleIdx="1" presStyleCnt="3"/>
      <dgm:spPr>
        <a:blipFill>
          <a:blip xmlns:r="http://schemas.openxmlformats.org/officeDocument/2006/relationships" r:embed="rId2"/>
          <a:srcRect/>
          <a:stretch>
            <a:fillRect l="-25000" r="-25000"/>
          </a:stretch>
        </a:blipFill>
      </dgm:spPr>
    </dgm:pt>
    <dgm:pt modelId="{9CBADCC8-6D3B-4DC2-A0F0-380B932323F4}" type="pres">
      <dgm:prSet presAssocID="{49D33CC8-2597-4D4A-983B-FBE2948C1831}" presName="sibTrans" presStyleLbl="sibTrans2D1" presStyleIdx="0" presStyleCnt="0"/>
      <dgm:spPr/>
    </dgm:pt>
    <dgm:pt modelId="{AF7B77CA-52CD-4E24-B384-60AD7E0A480A}" type="pres">
      <dgm:prSet presAssocID="{1CEBE3F5-2B02-4004-A34C-361B0CEF8E89}" presName="compNode" presStyleCnt="0"/>
      <dgm:spPr/>
    </dgm:pt>
    <dgm:pt modelId="{A3B21DBA-513D-45D9-9559-86A630B7B91A}" type="pres">
      <dgm:prSet presAssocID="{1CEBE3F5-2B02-4004-A34C-361B0CEF8E89}" presName="childRect" presStyleLbl="bgAcc1" presStyleIdx="2" presStyleCnt="3">
        <dgm:presLayoutVars>
          <dgm:bulletEnabled val="1"/>
        </dgm:presLayoutVars>
      </dgm:prSet>
      <dgm:spPr/>
    </dgm:pt>
    <dgm:pt modelId="{03337270-4ADC-42F4-95A6-202D6EE6ECAD}" type="pres">
      <dgm:prSet presAssocID="{1CEBE3F5-2B02-4004-A34C-361B0CEF8E89}" presName="parentText" presStyleLbl="node1" presStyleIdx="0" presStyleCnt="0">
        <dgm:presLayoutVars>
          <dgm:chMax val="0"/>
          <dgm:bulletEnabled val="1"/>
        </dgm:presLayoutVars>
      </dgm:prSet>
      <dgm:spPr/>
    </dgm:pt>
    <dgm:pt modelId="{FDF7DD0D-2EE3-49E4-8B86-4E4E177E9251}" type="pres">
      <dgm:prSet presAssocID="{1CEBE3F5-2B02-4004-A34C-361B0CEF8E89}" presName="parentRect" presStyleLbl="alignNode1" presStyleIdx="2" presStyleCnt="3"/>
      <dgm:spPr/>
    </dgm:pt>
    <dgm:pt modelId="{04EBF2F3-2A56-473A-812B-21509D0710D3}" type="pres">
      <dgm:prSet presAssocID="{1CEBE3F5-2B02-4004-A34C-361B0CEF8E89}" presName="adorn" presStyleLbl="fgAccFollowNode1" presStyleIdx="2" presStyleCnt="3"/>
      <dgm:spPr>
        <a:blipFill>
          <a:blip xmlns:r="http://schemas.openxmlformats.org/officeDocument/2006/relationships" r:embed="rId3"/>
          <a:srcRect/>
          <a:stretch>
            <a:fillRect l="-25000" r="-25000"/>
          </a:stretch>
        </a:blipFill>
      </dgm:spPr>
    </dgm:pt>
  </dgm:ptLst>
  <dgm:cxnLst>
    <dgm:cxn modelId="{FB84A012-D299-4783-B4DC-8924B4702F78}" type="presOf" srcId="{4048CB6F-4C82-4C02-9BD2-22F0FE051FF2}" destId="{2BA811B4-3D73-4265-9A08-57CBC4589272}" srcOrd="0" destOrd="2" presId="urn:microsoft.com/office/officeart/2005/8/layout/bList2"/>
    <dgm:cxn modelId="{481D7E14-08D9-4C58-8AB5-C7A2340FF2D4}" type="presOf" srcId="{7BEAB05A-8E0F-4B95-BC8C-AF0A763E5050}" destId="{2135BA47-B824-4CCE-9F02-D01DD03D1EBC}" srcOrd="0" destOrd="0" presId="urn:microsoft.com/office/officeart/2005/8/layout/bList2"/>
    <dgm:cxn modelId="{D4194321-F919-4C68-8B44-2FE1C8ACC734}" type="presOf" srcId="{EFDFB2AE-00A7-42B0-9AA0-DE05ED8C691B}" destId="{2BA811B4-3D73-4265-9A08-57CBC4589272}" srcOrd="0" destOrd="1" presId="urn:microsoft.com/office/officeart/2005/8/layout/bList2"/>
    <dgm:cxn modelId="{69883722-3CFB-428C-AE83-97B7149ACC86}" srcId="{97FD3752-7AC6-4A1E-BDD1-82AB3E9DE78E}" destId="{4048CB6F-4C82-4C02-9BD2-22F0FE051FF2}" srcOrd="2" destOrd="0" parTransId="{B6DBE416-95F4-4C5B-9864-83E0F213A5AF}" sibTransId="{806BF860-2852-486B-BD17-A9E1C2FFAD8D}"/>
    <dgm:cxn modelId="{1773C026-B2B7-4F47-AB5A-581BACBC212B}" srcId="{F92FB31C-4F5C-480E-8122-596B4419896A}" destId="{97FD3752-7AC6-4A1E-BDD1-82AB3E9DE78E}" srcOrd="0" destOrd="0" parTransId="{E29BDFE3-DD0D-4266-9A14-5840370C21F1}" sibTransId="{6A2EA803-97EA-4E3C-BE5D-8C6FC5D0247C}"/>
    <dgm:cxn modelId="{9E8FB02D-3E66-46B7-963B-493DEDB1672F}" type="presOf" srcId="{735DE4D7-2C7A-43C5-A209-C56B67341EDA}" destId="{A3B21DBA-513D-45D9-9559-86A630B7B91A}" srcOrd="0" destOrd="7" presId="urn:microsoft.com/office/officeart/2005/8/layout/bList2"/>
    <dgm:cxn modelId="{757D4B2E-1561-4A04-8C22-1FA11B61634D}" type="presOf" srcId="{A74084A7-159E-4DC5-BDD9-8637345834CA}" destId="{2135BA47-B824-4CCE-9F02-D01DD03D1EBC}" srcOrd="0" destOrd="2" presId="urn:microsoft.com/office/officeart/2005/8/layout/bList2"/>
    <dgm:cxn modelId="{16500030-C2AB-425A-8488-2B8D309ABB6E}" type="presOf" srcId="{97FD3752-7AC6-4A1E-BDD1-82AB3E9DE78E}" destId="{A3E1DA0E-A36B-410D-8589-A3605CBE9A5B}" srcOrd="1" destOrd="0" presId="urn:microsoft.com/office/officeart/2005/8/layout/bList2"/>
    <dgm:cxn modelId="{A8221330-EDB7-4C3D-8664-B84779783338}" srcId="{276E5FC7-CBB3-4B53-961E-3F3608FAB3EA}" destId="{735DE4D7-2C7A-43C5-A209-C56B67341EDA}" srcOrd="1" destOrd="0" parTransId="{B30F884A-9529-4DF8-8413-F58455BB9B91}" sibTransId="{23025D16-0730-4956-A4AE-01596580AEFE}"/>
    <dgm:cxn modelId="{C6FD7033-1B1A-4AAC-9FFF-8CE74B273A66}" srcId="{A1E6C8D8-8C77-41F5-B0C3-0374975503BD}" destId="{AD26306C-95AF-4058-BE36-198BA4FA6FF0}" srcOrd="1" destOrd="0" parTransId="{92A2A25F-5EDD-4F2D-ADAF-9D10024C80DF}" sibTransId="{E0A7E10F-FCB9-40D6-B412-24DFB95B2AF9}"/>
    <dgm:cxn modelId="{8AF2D93F-E5FD-4D10-886E-E095B0EED55F}" srcId="{276E5FC7-CBB3-4B53-961E-3F3608FAB3EA}" destId="{A9AE1908-E22E-4B0C-A9E6-29F064C8B9DD}" srcOrd="0" destOrd="0" parTransId="{402DBBC0-DC48-4E20-9FF4-BDAE85E6AFDB}" sibTransId="{6D4AC257-79F7-463A-89C8-277005ACC22C}"/>
    <dgm:cxn modelId="{301AC35D-29FB-4C12-978A-15F28C63ADDC}" type="presOf" srcId="{A1E6C8D8-8C77-41F5-B0C3-0374975503BD}" destId="{A3B21DBA-513D-45D9-9559-86A630B7B91A}" srcOrd="0" destOrd="1" presId="urn:microsoft.com/office/officeart/2005/8/layout/bList2"/>
    <dgm:cxn modelId="{2876A75F-4F6F-4A36-A113-E06A903650A0}" type="presOf" srcId="{276E5FC7-CBB3-4B53-961E-3F3608FAB3EA}" destId="{A3B21DBA-513D-45D9-9559-86A630B7B91A}" srcOrd="0" destOrd="5" presId="urn:microsoft.com/office/officeart/2005/8/layout/bList2"/>
    <dgm:cxn modelId="{5CDB6860-577B-46C2-9434-427DD143CD7B}" srcId="{A74084A7-159E-4DC5-BDD9-8637345834CA}" destId="{2627CFB8-2550-4986-93EC-4B14BF801A24}" srcOrd="1" destOrd="0" parTransId="{F5B23B42-0425-4BDA-B7F1-CA833D78F722}" sibTransId="{6E5B6551-6A9B-4DEA-8563-A74DECDCE73A}"/>
    <dgm:cxn modelId="{71B27746-D5DB-4B59-947D-BD211214DDB6}" type="presOf" srcId="{AD26306C-95AF-4058-BE36-198BA4FA6FF0}" destId="{A3B21DBA-513D-45D9-9559-86A630B7B91A}" srcOrd="0" destOrd="3" presId="urn:microsoft.com/office/officeart/2005/8/layout/bList2"/>
    <dgm:cxn modelId="{CEBF5F67-987F-4B36-A0FA-E9004E6F2544}" type="presOf" srcId="{6A2EA803-97EA-4E3C-BE5D-8C6FC5D0247C}" destId="{F89C784D-1C9B-445F-A0A1-0760EC04D7DF}" srcOrd="0" destOrd="0" presId="urn:microsoft.com/office/officeart/2005/8/layout/bList2"/>
    <dgm:cxn modelId="{D7859147-B633-49CE-B23F-6561BE1EC7E2}" srcId="{1CEBE3F5-2B02-4004-A34C-361B0CEF8E89}" destId="{086F376A-DB53-4EB3-B90E-15AA6D9FAAD1}" srcOrd="0" destOrd="0" parTransId="{86D91623-4958-49F4-B130-4CE0A432B362}" sibTransId="{1A8F1274-D310-4CE4-9625-289A9D1642F4}"/>
    <dgm:cxn modelId="{BA624E6A-F9FB-43E5-AE6D-5A9C88A8DA37}" srcId="{1CEBE3F5-2B02-4004-A34C-361B0CEF8E89}" destId="{276E5FC7-CBB3-4B53-961E-3F3608FAB3EA}" srcOrd="2" destOrd="0" parTransId="{ED5BECCE-2789-4E2E-8A4A-0270FE90AA77}" sibTransId="{AB100A7C-3C1B-4484-B2E0-111E7B227279}"/>
    <dgm:cxn modelId="{0AD9F74E-EC3D-4BFF-B7C9-FFC97397B96F}" srcId="{508F889F-2428-4903-A2E3-E3403FFA31E5}" destId="{7BEAB05A-8E0F-4B95-BC8C-AF0A763E5050}" srcOrd="0" destOrd="0" parTransId="{8DA15D6B-248F-4358-AFF6-9271441F2B6B}" sibTransId="{3D658B78-8E84-4A76-9B35-AFFB4FC48726}"/>
    <dgm:cxn modelId="{A1F5F450-C1F4-4A18-8CB3-0CEFBCF405DB}" srcId="{A1E6C8D8-8C77-41F5-B0C3-0374975503BD}" destId="{FD21A032-029C-45EA-9313-0E952E119D79}" srcOrd="0" destOrd="0" parTransId="{FE75055F-79A9-43FD-B357-F12C47D68015}" sibTransId="{E695862B-9122-4BE7-9786-CEB8389D0D5F}"/>
    <dgm:cxn modelId="{DAAABF53-DFEB-4DB0-B31F-176B76BD6C5E}" type="presOf" srcId="{49D33CC8-2597-4D4A-983B-FBE2948C1831}" destId="{9CBADCC8-6D3B-4DC2-A0F0-380B932323F4}" srcOrd="0" destOrd="0" presId="urn:microsoft.com/office/officeart/2005/8/layout/bList2"/>
    <dgm:cxn modelId="{5C662D74-B16E-4D70-B10A-DB56C42D9227}" srcId="{97FD3752-7AC6-4A1E-BDD1-82AB3E9DE78E}" destId="{80CA49E3-CC53-4CCA-AEA1-B53983C49C01}" srcOrd="0" destOrd="0" parTransId="{C7BAF7DC-2C28-4A10-B100-11DBA9943506}" sibTransId="{44B07DC8-A63A-4527-B9FB-BE6083470679}"/>
    <dgm:cxn modelId="{4830FD54-1420-47DC-913B-3B64E98F8FF9}" srcId="{F92FB31C-4F5C-480E-8122-596B4419896A}" destId="{1CEBE3F5-2B02-4004-A34C-361B0CEF8E89}" srcOrd="2" destOrd="0" parTransId="{F2E74E05-18CB-4C9B-AB9B-FE9D9FA123F6}" sibTransId="{A9CCB88C-D617-4FE1-8C85-0C2ADB38AFBD}"/>
    <dgm:cxn modelId="{56C3EC76-40A5-48B5-B6E1-42EC347037D6}" type="presOf" srcId="{04F9221F-1579-40B1-A8F5-20C2D80E8D15}" destId="{2135BA47-B824-4CCE-9F02-D01DD03D1EBC}" srcOrd="0" destOrd="5" presId="urn:microsoft.com/office/officeart/2005/8/layout/bList2"/>
    <dgm:cxn modelId="{FD2BD459-3B30-43D8-A510-3DBE14F8DD74}" srcId="{A74084A7-159E-4DC5-BDD9-8637345834CA}" destId="{04F9221F-1579-40B1-A8F5-20C2D80E8D15}" srcOrd="2" destOrd="0" parTransId="{920F456C-CD6B-4048-9B52-56D2A6457A63}" sibTransId="{8510532F-313A-4DE3-ADAD-FDE757BB8605}"/>
    <dgm:cxn modelId="{EC276D7B-D527-40D7-8F32-034287DC18D4}" type="presOf" srcId="{1CEBE3F5-2B02-4004-A34C-361B0CEF8E89}" destId="{03337270-4ADC-42F4-95A6-202D6EE6ECAD}" srcOrd="0" destOrd="0" presId="urn:microsoft.com/office/officeart/2005/8/layout/bList2"/>
    <dgm:cxn modelId="{C526087D-E827-4C9B-B225-716FF0F0B490}" srcId="{97FD3752-7AC6-4A1E-BDD1-82AB3E9DE78E}" destId="{CFBA67BC-36CD-4479-9C2E-AEA429DDD27C}" srcOrd="3" destOrd="0" parTransId="{F7DF8B71-0CC6-4E1C-B246-4E049C856CD3}" sibTransId="{CB486775-EC1A-48D0-9E70-6D1CB2346450}"/>
    <dgm:cxn modelId="{B914AA83-FA6C-4C8E-B93F-9D550BB9E1E9}" srcId="{1CEBE3F5-2B02-4004-A34C-361B0CEF8E89}" destId="{A1E6C8D8-8C77-41F5-B0C3-0374975503BD}" srcOrd="1" destOrd="0" parTransId="{6CBE2695-2F39-46CD-9972-80AF8EE38D16}" sibTransId="{BA1355BB-C114-4CE0-A828-4F69E0ECCF04}"/>
    <dgm:cxn modelId="{4BC3E185-9567-4F0B-98E6-A7EEA31AAC31}" srcId="{508F889F-2428-4903-A2E3-E3403FFA31E5}" destId="{A74084A7-159E-4DC5-BDD9-8637345834CA}" srcOrd="2" destOrd="0" parTransId="{845CD1CC-2F03-4349-BA8F-9171615FC721}" sibTransId="{0C7065F1-021E-44AF-A643-C107EE62A279}"/>
    <dgm:cxn modelId="{89A9EA88-33EA-4771-AB9D-8590F7A1F817}" type="presOf" srcId="{FD21A032-029C-45EA-9313-0E952E119D79}" destId="{A3B21DBA-513D-45D9-9559-86A630B7B91A}" srcOrd="0" destOrd="2" presId="urn:microsoft.com/office/officeart/2005/8/layout/bList2"/>
    <dgm:cxn modelId="{90F7AD8A-DC0D-4677-BB06-5B807B24D0E7}" srcId="{276E5FC7-CBB3-4B53-961E-3F3608FAB3EA}" destId="{B4F8EE81-7A41-40A6-94FD-92FCE1C756D2}" srcOrd="2" destOrd="0" parTransId="{16E67C74-606D-4BB9-8438-E60B0768C23D}" sibTransId="{C6E25BE9-E978-4D43-A136-C39B7835C680}"/>
    <dgm:cxn modelId="{5552E28E-EF68-4CA4-A508-A96D79C75469}" type="presOf" srcId="{CFBA67BC-36CD-4479-9C2E-AEA429DDD27C}" destId="{2BA811B4-3D73-4265-9A08-57CBC4589272}" srcOrd="0" destOrd="3" presId="urn:microsoft.com/office/officeart/2005/8/layout/bList2"/>
    <dgm:cxn modelId="{80B61B91-E9A0-445B-9321-39D20BF33326}" type="presOf" srcId="{086F376A-DB53-4EB3-B90E-15AA6D9FAAD1}" destId="{A3B21DBA-513D-45D9-9559-86A630B7B91A}" srcOrd="0" destOrd="0" presId="urn:microsoft.com/office/officeart/2005/8/layout/bList2"/>
    <dgm:cxn modelId="{D7802E9C-8903-4D62-B0A2-53EE3686F885}" type="presOf" srcId="{F92FB31C-4F5C-480E-8122-596B4419896A}" destId="{40AC2324-E986-4CB0-BF61-20F1F1746F3D}" srcOrd="0" destOrd="0" presId="urn:microsoft.com/office/officeart/2005/8/layout/bList2"/>
    <dgm:cxn modelId="{7C650C9F-179C-479B-A4E8-61374FF0651D}" srcId="{A1E6C8D8-8C77-41F5-B0C3-0374975503BD}" destId="{B4B0316C-9D02-494F-BEF5-1D97188BD260}" srcOrd="2" destOrd="0" parTransId="{9CA96595-A940-4287-B4A4-F40729C826EB}" sibTransId="{AD628708-5D62-4DE6-AF04-19B5F129E768}"/>
    <dgm:cxn modelId="{D7795BA3-EF47-4F42-BCE0-3999861A414F}" srcId="{508F889F-2428-4903-A2E3-E3403FFA31E5}" destId="{B2AA5671-7A2D-4B14-9FE4-B28601E57F7D}" srcOrd="1" destOrd="0" parTransId="{721887D3-63C1-42B7-BEF7-AF733E559B68}" sibTransId="{B04E0C10-C2AB-472B-A3B7-36288EE6B2BD}"/>
    <dgm:cxn modelId="{52608FA7-80FA-47BE-B243-5545D66EDFA1}" type="presOf" srcId="{508F889F-2428-4903-A2E3-E3403FFA31E5}" destId="{F096999C-A6FF-4E6B-9D9B-D4604BD4EF6B}" srcOrd="1" destOrd="0" presId="urn:microsoft.com/office/officeart/2005/8/layout/bList2"/>
    <dgm:cxn modelId="{2DF1CEA9-1636-49A6-AD27-9232714715E7}" srcId="{97FD3752-7AC6-4A1E-BDD1-82AB3E9DE78E}" destId="{1F30F25E-C62A-4AAA-9E7D-D6608625099B}" srcOrd="4" destOrd="0" parTransId="{5B46007D-7642-4FB6-9939-FA7D62C0675E}" sibTransId="{BAD04395-6FDD-4215-8E86-9BFD44FC1175}"/>
    <dgm:cxn modelId="{5F96DCBD-5BEC-44B1-9F01-C33DDA2300CB}" srcId="{A74084A7-159E-4DC5-BDD9-8637345834CA}" destId="{275F5663-A566-45C3-B32F-4CBBE89E8898}" srcOrd="0" destOrd="0" parTransId="{A6DB3527-7670-4A33-A288-395BAFEABFF2}" sibTransId="{33648D05-DC83-4FCF-BB4D-0C291441E7E2}"/>
    <dgm:cxn modelId="{80BF01BE-7F47-44DE-9D42-3B0BE3206545}" type="presOf" srcId="{B2AA5671-7A2D-4B14-9FE4-B28601E57F7D}" destId="{2135BA47-B824-4CCE-9F02-D01DD03D1EBC}" srcOrd="0" destOrd="1" presId="urn:microsoft.com/office/officeart/2005/8/layout/bList2"/>
    <dgm:cxn modelId="{843D9BBE-075F-44BA-BC61-4EA247524907}" type="presOf" srcId="{A9AE1908-E22E-4B0C-A9E6-29F064C8B9DD}" destId="{A3B21DBA-513D-45D9-9559-86A630B7B91A}" srcOrd="0" destOrd="6" presId="urn:microsoft.com/office/officeart/2005/8/layout/bList2"/>
    <dgm:cxn modelId="{52F9B1C1-4391-475F-86E8-3B905F692834}" type="presOf" srcId="{80CA49E3-CC53-4CCA-AEA1-B53983C49C01}" destId="{2BA811B4-3D73-4265-9A08-57CBC4589272}" srcOrd="0" destOrd="0" presId="urn:microsoft.com/office/officeart/2005/8/layout/bList2"/>
    <dgm:cxn modelId="{456100C5-C065-4C6F-BED0-B27F491879EB}" srcId="{97FD3752-7AC6-4A1E-BDD1-82AB3E9DE78E}" destId="{EFDFB2AE-00A7-42B0-9AA0-DE05ED8C691B}" srcOrd="1" destOrd="0" parTransId="{59165825-0726-4F68-B15D-A0432B37C1B0}" sibTransId="{6FE3C4DC-955E-4827-972A-338491556733}"/>
    <dgm:cxn modelId="{CAE98DC9-1357-49BA-961F-4B9E6DC8642A}" type="presOf" srcId="{275F5663-A566-45C3-B32F-4CBBE89E8898}" destId="{2135BA47-B824-4CCE-9F02-D01DD03D1EBC}" srcOrd="0" destOrd="3" presId="urn:microsoft.com/office/officeart/2005/8/layout/bList2"/>
    <dgm:cxn modelId="{9A46DED0-D08E-461F-A938-3E3237FFC57A}" type="presOf" srcId="{1CEBE3F5-2B02-4004-A34C-361B0CEF8E89}" destId="{FDF7DD0D-2EE3-49E4-8B86-4E4E177E9251}" srcOrd="1" destOrd="0" presId="urn:microsoft.com/office/officeart/2005/8/layout/bList2"/>
    <dgm:cxn modelId="{5CCEF8D6-2E77-4984-919F-B8C188F259FC}" srcId="{F92FB31C-4F5C-480E-8122-596B4419896A}" destId="{508F889F-2428-4903-A2E3-E3403FFA31E5}" srcOrd="1" destOrd="0" parTransId="{355DE0EC-9CDD-4F16-9A05-4E13052ED33C}" sibTransId="{49D33CC8-2597-4D4A-983B-FBE2948C1831}"/>
    <dgm:cxn modelId="{AC2895E5-6065-43F7-9CCC-1FE0766AAC51}" type="presOf" srcId="{B4B0316C-9D02-494F-BEF5-1D97188BD260}" destId="{A3B21DBA-513D-45D9-9559-86A630B7B91A}" srcOrd="0" destOrd="4" presId="urn:microsoft.com/office/officeart/2005/8/layout/bList2"/>
    <dgm:cxn modelId="{ED2E23E6-6445-4C6F-A3C1-EBFCB4290756}" type="presOf" srcId="{97FD3752-7AC6-4A1E-BDD1-82AB3E9DE78E}" destId="{30E8D646-CE52-45ED-9952-90EFD094EEA3}" srcOrd="0" destOrd="0" presId="urn:microsoft.com/office/officeart/2005/8/layout/bList2"/>
    <dgm:cxn modelId="{674BD1EF-9A82-45CA-B9AD-2EA3097A13E6}" type="presOf" srcId="{2627CFB8-2550-4986-93EC-4B14BF801A24}" destId="{2135BA47-B824-4CCE-9F02-D01DD03D1EBC}" srcOrd="0" destOrd="4" presId="urn:microsoft.com/office/officeart/2005/8/layout/bList2"/>
    <dgm:cxn modelId="{02B947F9-1C6B-48EE-9141-9EAE5235741E}" type="presOf" srcId="{508F889F-2428-4903-A2E3-E3403FFA31E5}" destId="{8F5112EC-681B-4E80-B861-ABD624B6DFF0}" srcOrd="0" destOrd="0" presId="urn:microsoft.com/office/officeart/2005/8/layout/bList2"/>
    <dgm:cxn modelId="{FA544DFD-CB70-414B-AAB3-2AC3413FD6B1}" type="presOf" srcId="{B4F8EE81-7A41-40A6-94FD-92FCE1C756D2}" destId="{A3B21DBA-513D-45D9-9559-86A630B7B91A}" srcOrd="0" destOrd="8" presId="urn:microsoft.com/office/officeart/2005/8/layout/bList2"/>
    <dgm:cxn modelId="{09FB5EFF-C560-4F48-9C89-D193787C0844}" type="presOf" srcId="{1F30F25E-C62A-4AAA-9E7D-D6608625099B}" destId="{2BA811B4-3D73-4265-9A08-57CBC4589272}" srcOrd="0" destOrd="4" presId="urn:microsoft.com/office/officeart/2005/8/layout/bList2"/>
    <dgm:cxn modelId="{A9D6F02A-1DF3-404A-B412-F1B3F5642E85}" type="presParOf" srcId="{40AC2324-E986-4CB0-BF61-20F1F1746F3D}" destId="{93054E37-A2FD-4027-A597-B60AF09B3C39}" srcOrd="0" destOrd="0" presId="urn:microsoft.com/office/officeart/2005/8/layout/bList2"/>
    <dgm:cxn modelId="{63F75D8A-FB09-4FBA-AC96-810CCC7CAD4B}" type="presParOf" srcId="{93054E37-A2FD-4027-A597-B60AF09B3C39}" destId="{2BA811B4-3D73-4265-9A08-57CBC4589272}" srcOrd="0" destOrd="0" presId="urn:microsoft.com/office/officeart/2005/8/layout/bList2"/>
    <dgm:cxn modelId="{07CF850D-E3D4-41B5-A945-100BF276EF10}" type="presParOf" srcId="{93054E37-A2FD-4027-A597-B60AF09B3C39}" destId="{30E8D646-CE52-45ED-9952-90EFD094EEA3}" srcOrd="1" destOrd="0" presId="urn:microsoft.com/office/officeart/2005/8/layout/bList2"/>
    <dgm:cxn modelId="{72DED827-B0B4-439B-B7A0-76388EB27719}" type="presParOf" srcId="{93054E37-A2FD-4027-A597-B60AF09B3C39}" destId="{A3E1DA0E-A36B-410D-8589-A3605CBE9A5B}" srcOrd="2" destOrd="0" presId="urn:microsoft.com/office/officeart/2005/8/layout/bList2"/>
    <dgm:cxn modelId="{C3A048AA-FC8C-464B-9ABB-FA308CBEB069}" type="presParOf" srcId="{93054E37-A2FD-4027-A597-B60AF09B3C39}" destId="{30F2F178-B4A2-453F-B40E-2C077B805CC6}" srcOrd="3" destOrd="0" presId="urn:microsoft.com/office/officeart/2005/8/layout/bList2"/>
    <dgm:cxn modelId="{1A58CFE6-DE89-4780-8DE1-EC89C14A669B}" type="presParOf" srcId="{40AC2324-E986-4CB0-BF61-20F1F1746F3D}" destId="{F89C784D-1C9B-445F-A0A1-0760EC04D7DF}" srcOrd="1" destOrd="0" presId="urn:microsoft.com/office/officeart/2005/8/layout/bList2"/>
    <dgm:cxn modelId="{BDF9CAD2-A363-4739-9034-FB734A8E32D3}" type="presParOf" srcId="{40AC2324-E986-4CB0-BF61-20F1F1746F3D}" destId="{548EB610-E3A6-48D1-9161-1BD8A27F8DEE}" srcOrd="2" destOrd="0" presId="urn:microsoft.com/office/officeart/2005/8/layout/bList2"/>
    <dgm:cxn modelId="{1915AAF8-2A5F-4B81-B5D6-FE626297921E}" type="presParOf" srcId="{548EB610-E3A6-48D1-9161-1BD8A27F8DEE}" destId="{2135BA47-B824-4CCE-9F02-D01DD03D1EBC}" srcOrd="0" destOrd="0" presId="urn:microsoft.com/office/officeart/2005/8/layout/bList2"/>
    <dgm:cxn modelId="{77F423D6-AE4B-46FA-A136-E4481B841084}" type="presParOf" srcId="{548EB610-E3A6-48D1-9161-1BD8A27F8DEE}" destId="{8F5112EC-681B-4E80-B861-ABD624B6DFF0}" srcOrd="1" destOrd="0" presId="urn:microsoft.com/office/officeart/2005/8/layout/bList2"/>
    <dgm:cxn modelId="{C6985806-36E7-4500-AD3B-83B685FB01E5}" type="presParOf" srcId="{548EB610-E3A6-48D1-9161-1BD8A27F8DEE}" destId="{F096999C-A6FF-4E6B-9D9B-D4604BD4EF6B}" srcOrd="2" destOrd="0" presId="urn:microsoft.com/office/officeart/2005/8/layout/bList2"/>
    <dgm:cxn modelId="{ACB9157A-D91F-4D76-9BB4-ED9287953F42}" type="presParOf" srcId="{548EB610-E3A6-48D1-9161-1BD8A27F8DEE}" destId="{71C8D805-E85A-4D3E-854A-9F110A22032A}" srcOrd="3" destOrd="0" presId="urn:microsoft.com/office/officeart/2005/8/layout/bList2"/>
    <dgm:cxn modelId="{C9D24414-C60B-45E6-9720-DF7EAA7B44C5}" type="presParOf" srcId="{40AC2324-E986-4CB0-BF61-20F1F1746F3D}" destId="{9CBADCC8-6D3B-4DC2-A0F0-380B932323F4}" srcOrd="3" destOrd="0" presId="urn:microsoft.com/office/officeart/2005/8/layout/bList2"/>
    <dgm:cxn modelId="{C99E8FE0-9768-47C7-9288-15C55B2BE6D6}" type="presParOf" srcId="{40AC2324-E986-4CB0-BF61-20F1F1746F3D}" destId="{AF7B77CA-52CD-4E24-B384-60AD7E0A480A}" srcOrd="4" destOrd="0" presId="urn:microsoft.com/office/officeart/2005/8/layout/bList2"/>
    <dgm:cxn modelId="{9061EC90-37D6-466E-8814-2648FE8D3221}" type="presParOf" srcId="{AF7B77CA-52CD-4E24-B384-60AD7E0A480A}" destId="{A3B21DBA-513D-45D9-9559-86A630B7B91A}" srcOrd="0" destOrd="0" presId="urn:microsoft.com/office/officeart/2005/8/layout/bList2"/>
    <dgm:cxn modelId="{50D32771-62D3-47C2-9728-9EF5A66A1745}" type="presParOf" srcId="{AF7B77CA-52CD-4E24-B384-60AD7E0A480A}" destId="{03337270-4ADC-42F4-95A6-202D6EE6ECAD}" srcOrd="1" destOrd="0" presId="urn:microsoft.com/office/officeart/2005/8/layout/bList2"/>
    <dgm:cxn modelId="{362F2E27-A6AC-48B9-8131-E68058D589C7}" type="presParOf" srcId="{AF7B77CA-52CD-4E24-B384-60AD7E0A480A}" destId="{FDF7DD0D-2EE3-49E4-8B86-4E4E177E9251}" srcOrd="2" destOrd="0" presId="urn:microsoft.com/office/officeart/2005/8/layout/bList2"/>
    <dgm:cxn modelId="{BF974264-9765-497D-B5EB-397755971701}" type="presParOf" srcId="{AF7B77CA-52CD-4E24-B384-60AD7E0A480A}" destId="{04EBF2F3-2A56-473A-812B-21509D0710D3}" srcOrd="3" destOrd="0" presId="urn:microsoft.com/office/officeart/2005/8/layout/b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575E571-717F-4909-9847-53FA1892D804}" type="doc">
      <dgm:prSet loTypeId="urn:microsoft.com/office/officeart/2005/8/layout/hList1" loCatId="list" qsTypeId="urn:microsoft.com/office/officeart/2005/8/quickstyle/simple3" qsCatId="simple" csTypeId="urn:microsoft.com/office/officeart/2005/8/colors/accent1_2" csCatId="accent1" phldr="1"/>
      <dgm:spPr/>
      <dgm:t>
        <a:bodyPr/>
        <a:lstStyle/>
        <a:p>
          <a:endParaRPr lang="en-US"/>
        </a:p>
      </dgm:t>
    </dgm:pt>
    <dgm:pt modelId="{752734AB-B027-4E6B-B99E-81FF75A49F4C}">
      <dgm:prSet custT="1"/>
      <dgm:spPr/>
      <dgm:t>
        <a:bodyPr/>
        <a:lstStyle/>
        <a:p>
          <a:r>
            <a:rPr lang="en-US" sz="1400" b="0" i="0" dirty="0">
              <a:latin typeface="IBM Plex Sans Medium" panose="020B0603050203000203" pitchFamily="34" charset="0"/>
            </a:rPr>
            <a:t>Tools</a:t>
          </a:r>
          <a:r>
            <a:rPr lang="en-US" sz="1300" b="0" i="0" dirty="0"/>
            <a:t> and Software Used</a:t>
          </a:r>
          <a:endParaRPr lang="en-US" sz="1300" dirty="0"/>
        </a:p>
      </dgm:t>
    </dgm:pt>
    <dgm:pt modelId="{1C65FB11-AFDB-4A4D-9408-D768270A87AE}" type="parTrans" cxnId="{809A4F7C-4A87-4249-88C4-EE310A36DF30}">
      <dgm:prSet/>
      <dgm:spPr/>
      <dgm:t>
        <a:bodyPr/>
        <a:lstStyle/>
        <a:p>
          <a:endParaRPr lang="en-US"/>
        </a:p>
      </dgm:t>
    </dgm:pt>
    <dgm:pt modelId="{C977019E-CF1C-49E3-83F6-1866B4B8412A}" type="sibTrans" cxnId="{809A4F7C-4A87-4249-88C4-EE310A36DF30}">
      <dgm:prSet/>
      <dgm:spPr/>
      <dgm:t>
        <a:bodyPr/>
        <a:lstStyle/>
        <a:p>
          <a:endParaRPr lang="en-US"/>
        </a:p>
      </dgm:t>
    </dgm:pt>
    <dgm:pt modelId="{36FB6FDE-D015-4D21-902F-49D1C80B7C56}">
      <dgm:prSet custT="1"/>
      <dgm:spPr/>
      <dgm:t>
        <a:bodyPr/>
        <a:lstStyle/>
        <a:p>
          <a:r>
            <a:rPr lang="en-US" sz="1000" b="0" i="0" dirty="0">
              <a:latin typeface="IBM Plex Sans Medium" panose="020B0603050203000203" pitchFamily="34" charset="0"/>
            </a:rPr>
            <a:t>Python (Pandas, Matplotlib, Seaborn): Used for initial data loading, cleaning, processing, and exploratory visualization. Pandas handled dataset manipulation; Matplotlib </a:t>
          </a:r>
          <a:r>
            <a:rPr lang="en-US" sz="1100" b="0" i="0" dirty="0">
              <a:latin typeface="IBM Plex Sans Medium" panose="020B0603050203000203" pitchFamily="34" charset="0"/>
            </a:rPr>
            <a:t>and</a:t>
          </a:r>
          <a:r>
            <a:rPr lang="en-US" sz="1000" b="0" i="0" dirty="0">
              <a:latin typeface="IBM Plex Sans Medium" panose="020B0603050203000203" pitchFamily="34" charset="0"/>
            </a:rPr>
            <a:t> Seaborn created preliminary charts to understand trends.</a:t>
          </a:r>
          <a:endParaRPr lang="en-US" sz="1000" dirty="0">
            <a:latin typeface="IBM Plex Sans Medium" panose="020B0603050203000203" pitchFamily="34" charset="0"/>
          </a:endParaRPr>
        </a:p>
      </dgm:t>
    </dgm:pt>
    <dgm:pt modelId="{345C796F-6B43-4D5F-8379-4DF70570B22C}" type="parTrans" cxnId="{5BDA4B06-1454-430F-8A92-B7D8053929CD}">
      <dgm:prSet/>
      <dgm:spPr/>
      <dgm:t>
        <a:bodyPr/>
        <a:lstStyle/>
        <a:p>
          <a:endParaRPr lang="en-US"/>
        </a:p>
      </dgm:t>
    </dgm:pt>
    <dgm:pt modelId="{62482C83-645B-459B-9604-BF4A703DFDC6}" type="sibTrans" cxnId="{5BDA4B06-1454-430F-8A92-B7D8053929CD}">
      <dgm:prSet/>
      <dgm:spPr/>
      <dgm:t>
        <a:bodyPr/>
        <a:lstStyle/>
        <a:p>
          <a:endParaRPr lang="en-US"/>
        </a:p>
      </dgm:t>
    </dgm:pt>
    <dgm:pt modelId="{E16A3B9B-6A8D-49D1-B434-850E54568A00}">
      <dgm:prSet/>
      <dgm:spPr/>
      <dgm:t>
        <a:bodyPr/>
        <a:lstStyle/>
        <a:p>
          <a:r>
            <a:rPr lang="en-US" sz="1000" b="0" i="0" dirty="0">
              <a:latin typeface="IBM Plex Sans Medium" panose="020B0603050203000203" pitchFamily="34" charset="0"/>
            </a:rPr>
            <a:t>Excel: Utilized for data cleaning verification, calculation of summary statistics (averages, highest, lowest scores), and organizing cleaned data before importing into Power BI.</a:t>
          </a:r>
          <a:endParaRPr lang="en-US" sz="1000" dirty="0">
            <a:latin typeface="IBM Plex Sans Medium" panose="020B0603050203000203" pitchFamily="34" charset="0"/>
          </a:endParaRPr>
        </a:p>
      </dgm:t>
    </dgm:pt>
    <dgm:pt modelId="{62A4F64D-85A4-4B4B-80D9-F79E9B813ADC}" type="parTrans" cxnId="{F9DFBB1A-3A6B-4AD6-88ED-855A7CC5699F}">
      <dgm:prSet/>
      <dgm:spPr/>
      <dgm:t>
        <a:bodyPr/>
        <a:lstStyle/>
        <a:p>
          <a:endParaRPr lang="en-US"/>
        </a:p>
      </dgm:t>
    </dgm:pt>
    <dgm:pt modelId="{F2BAD828-BF37-4011-B2E1-8AF4FE086560}" type="sibTrans" cxnId="{F9DFBB1A-3A6B-4AD6-88ED-855A7CC5699F}">
      <dgm:prSet/>
      <dgm:spPr/>
      <dgm:t>
        <a:bodyPr/>
        <a:lstStyle/>
        <a:p>
          <a:endParaRPr lang="en-US"/>
        </a:p>
      </dgm:t>
    </dgm:pt>
    <dgm:pt modelId="{C53B6186-6290-437D-AA0F-1CEAA37C890A}">
      <dgm:prSet/>
      <dgm:spPr/>
      <dgm:t>
        <a:bodyPr/>
        <a:lstStyle/>
        <a:p>
          <a:r>
            <a:rPr lang="en-US" sz="1000" b="0" i="0" dirty="0">
              <a:latin typeface="IBM Plex Sans Medium" panose="020B0603050203000203" pitchFamily="34" charset="0"/>
            </a:rPr>
            <a:t>Power BI: The primary tool for creating interactive dashboards and visual reports including subject-wise and gender-wise performance charts, with slicers for filtering by class and gender. It enabled dynamic exploration of the data and insightful presentation.</a:t>
          </a:r>
          <a:endParaRPr lang="en-US" sz="1000" dirty="0">
            <a:latin typeface="IBM Plex Sans Medium" panose="020B0603050203000203" pitchFamily="34" charset="0"/>
          </a:endParaRPr>
        </a:p>
      </dgm:t>
    </dgm:pt>
    <dgm:pt modelId="{2071D189-5292-4598-818B-41D74CB0193B}" type="parTrans" cxnId="{14305674-755B-472E-9AD4-10EDB283B4D3}">
      <dgm:prSet/>
      <dgm:spPr/>
      <dgm:t>
        <a:bodyPr/>
        <a:lstStyle/>
        <a:p>
          <a:endParaRPr lang="en-US"/>
        </a:p>
      </dgm:t>
    </dgm:pt>
    <dgm:pt modelId="{34627BDC-C68A-4FAB-9471-AB64C023053E}" type="sibTrans" cxnId="{14305674-755B-472E-9AD4-10EDB283B4D3}">
      <dgm:prSet/>
      <dgm:spPr/>
      <dgm:t>
        <a:bodyPr/>
        <a:lstStyle/>
        <a:p>
          <a:endParaRPr lang="en-US"/>
        </a:p>
      </dgm:t>
    </dgm:pt>
    <dgm:pt modelId="{DED162C5-880B-49A1-A841-E3D60C6A3696}">
      <dgm:prSet/>
      <dgm:spPr/>
      <dgm:t>
        <a:bodyPr/>
        <a:lstStyle/>
        <a:p>
          <a:r>
            <a:rPr lang="en-US" sz="1000" b="0" i="0" dirty="0" err="1">
              <a:latin typeface="IBM Plex Sans Medium" panose="020B0603050203000203" pitchFamily="34" charset="0"/>
            </a:rPr>
            <a:t>Jupyter</a:t>
          </a:r>
          <a:r>
            <a:rPr lang="en-US" sz="1000" b="0" i="0" dirty="0">
              <a:latin typeface="IBM Plex Sans Medium" panose="020B0603050203000203" pitchFamily="34" charset="0"/>
            </a:rPr>
            <a:t> Notebook: Served as the coding environment for the data processing and analysis scripts shared in the project.</a:t>
          </a:r>
          <a:endParaRPr lang="en-US" sz="1000" dirty="0">
            <a:latin typeface="IBM Plex Sans Medium" panose="020B0603050203000203" pitchFamily="34" charset="0"/>
          </a:endParaRPr>
        </a:p>
      </dgm:t>
    </dgm:pt>
    <dgm:pt modelId="{A72A0058-0DE0-4955-A116-76FA1A93B02B}" type="parTrans" cxnId="{E2EE05E5-68D9-46A3-99AB-DF7FB3C184B4}">
      <dgm:prSet/>
      <dgm:spPr/>
      <dgm:t>
        <a:bodyPr/>
        <a:lstStyle/>
        <a:p>
          <a:endParaRPr lang="en-US"/>
        </a:p>
      </dgm:t>
    </dgm:pt>
    <dgm:pt modelId="{7438FBCC-65EF-4A2D-961D-70C6379BA901}" type="sibTrans" cxnId="{E2EE05E5-68D9-46A3-99AB-DF7FB3C184B4}">
      <dgm:prSet/>
      <dgm:spPr/>
      <dgm:t>
        <a:bodyPr/>
        <a:lstStyle/>
        <a:p>
          <a:endParaRPr lang="en-US"/>
        </a:p>
      </dgm:t>
    </dgm:pt>
    <dgm:pt modelId="{F3E80694-AC15-4D86-8CC7-057EC59D152A}" type="pres">
      <dgm:prSet presAssocID="{B575E571-717F-4909-9847-53FA1892D804}" presName="Name0" presStyleCnt="0">
        <dgm:presLayoutVars>
          <dgm:dir/>
          <dgm:animLvl val="lvl"/>
          <dgm:resizeHandles val="exact"/>
        </dgm:presLayoutVars>
      </dgm:prSet>
      <dgm:spPr/>
    </dgm:pt>
    <dgm:pt modelId="{977047A0-1B34-4BF8-8213-DF4486731621}" type="pres">
      <dgm:prSet presAssocID="{752734AB-B027-4E6B-B99E-81FF75A49F4C}" presName="composite" presStyleCnt="0"/>
      <dgm:spPr/>
    </dgm:pt>
    <dgm:pt modelId="{2D4F3ECE-BB1A-4E3C-B71C-5F27E8C616A3}" type="pres">
      <dgm:prSet presAssocID="{752734AB-B027-4E6B-B99E-81FF75A49F4C}" presName="parTx" presStyleLbl="alignNode1" presStyleIdx="0" presStyleCnt="1">
        <dgm:presLayoutVars>
          <dgm:chMax val="0"/>
          <dgm:chPref val="0"/>
          <dgm:bulletEnabled val="1"/>
        </dgm:presLayoutVars>
      </dgm:prSet>
      <dgm:spPr/>
    </dgm:pt>
    <dgm:pt modelId="{3B0521EC-9E35-4085-97BA-462AEDF4A42E}" type="pres">
      <dgm:prSet presAssocID="{752734AB-B027-4E6B-B99E-81FF75A49F4C}" presName="desTx" presStyleLbl="alignAccFollowNode1" presStyleIdx="0" presStyleCnt="1">
        <dgm:presLayoutVars>
          <dgm:bulletEnabled val="1"/>
        </dgm:presLayoutVars>
      </dgm:prSet>
      <dgm:spPr/>
    </dgm:pt>
  </dgm:ptLst>
  <dgm:cxnLst>
    <dgm:cxn modelId="{5BDA4B06-1454-430F-8A92-B7D8053929CD}" srcId="{752734AB-B027-4E6B-B99E-81FF75A49F4C}" destId="{36FB6FDE-D015-4D21-902F-49D1C80B7C56}" srcOrd="0" destOrd="0" parTransId="{345C796F-6B43-4D5F-8379-4DF70570B22C}" sibTransId="{62482C83-645B-459B-9604-BF4A703DFDC6}"/>
    <dgm:cxn modelId="{F7F60E17-C2E8-4B05-AC53-C5F23B41474A}" type="presOf" srcId="{752734AB-B027-4E6B-B99E-81FF75A49F4C}" destId="{2D4F3ECE-BB1A-4E3C-B71C-5F27E8C616A3}" srcOrd="0" destOrd="0" presId="urn:microsoft.com/office/officeart/2005/8/layout/hList1"/>
    <dgm:cxn modelId="{F9DFBB1A-3A6B-4AD6-88ED-855A7CC5699F}" srcId="{752734AB-B027-4E6B-B99E-81FF75A49F4C}" destId="{E16A3B9B-6A8D-49D1-B434-850E54568A00}" srcOrd="1" destOrd="0" parTransId="{62A4F64D-85A4-4B4B-80D9-F79E9B813ADC}" sibTransId="{F2BAD828-BF37-4011-B2E1-8AF4FE086560}"/>
    <dgm:cxn modelId="{803B703E-4F70-48FF-AD23-1C0C701287DB}" type="presOf" srcId="{DED162C5-880B-49A1-A841-E3D60C6A3696}" destId="{3B0521EC-9E35-4085-97BA-462AEDF4A42E}" srcOrd="0" destOrd="3" presId="urn:microsoft.com/office/officeart/2005/8/layout/hList1"/>
    <dgm:cxn modelId="{96FE0A54-4218-4F40-9DA0-CB3FD34644F4}" type="presOf" srcId="{36FB6FDE-D015-4D21-902F-49D1C80B7C56}" destId="{3B0521EC-9E35-4085-97BA-462AEDF4A42E}" srcOrd="0" destOrd="0" presId="urn:microsoft.com/office/officeart/2005/8/layout/hList1"/>
    <dgm:cxn modelId="{14305674-755B-472E-9AD4-10EDB283B4D3}" srcId="{752734AB-B027-4E6B-B99E-81FF75A49F4C}" destId="{C53B6186-6290-437D-AA0F-1CEAA37C890A}" srcOrd="2" destOrd="0" parTransId="{2071D189-5292-4598-818B-41D74CB0193B}" sibTransId="{34627BDC-C68A-4FAB-9471-AB64C023053E}"/>
    <dgm:cxn modelId="{809A4F7C-4A87-4249-88C4-EE310A36DF30}" srcId="{B575E571-717F-4909-9847-53FA1892D804}" destId="{752734AB-B027-4E6B-B99E-81FF75A49F4C}" srcOrd="0" destOrd="0" parTransId="{1C65FB11-AFDB-4A4D-9408-D768270A87AE}" sibTransId="{C977019E-CF1C-49E3-83F6-1866B4B8412A}"/>
    <dgm:cxn modelId="{6857AF95-D7A1-41F2-ACD9-8ABD3FBB1D69}" type="presOf" srcId="{B575E571-717F-4909-9847-53FA1892D804}" destId="{F3E80694-AC15-4D86-8CC7-057EC59D152A}" srcOrd="0" destOrd="0" presId="urn:microsoft.com/office/officeart/2005/8/layout/hList1"/>
    <dgm:cxn modelId="{623CB0CA-BF77-41DF-99A6-4705BB40683F}" type="presOf" srcId="{E16A3B9B-6A8D-49D1-B434-850E54568A00}" destId="{3B0521EC-9E35-4085-97BA-462AEDF4A42E}" srcOrd="0" destOrd="1" presId="urn:microsoft.com/office/officeart/2005/8/layout/hList1"/>
    <dgm:cxn modelId="{0A8F9ADA-84B2-4F87-AC79-1C0914EFC581}" type="presOf" srcId="{C53B6186-6290-437D-AA0F-1CEAA37C890A}" destId="{3B0521EC-9E35-4085-97BA-462AEDF4A42E}" srcOrd="0" destOrd="2" presId="urn:microsoft.com/office/officeart/2005/8/layout/hList1"/>
    <dgm:cxn modelId="{E2EE05E5-68D9-46A3-99AB-DF7FB3C184B4}" srcId="{752734AB-B027-4E6B-B99E-81FF75A49F4C}" destId="{DED162C5-880B-49A1-A841-E3D60C6A3696}" srcOrd="3" destOrd="0" parTransId="{A72A0058-0DE0-4955-A116-76FA1A93B02B}" sibTransId="{7438FBCC-65EF-4A2D-961D-70C6379BA901}"/>
    <dgm:cxn modelId="{3D3158A5-A12A-48A2-A3F5-22E2E3955454}" type="presParOf" srcId="{F3E80694-AC15-4D86-8CC7-057EC59D152A}" destId="{977047A0-1B34-4BF8-8213-DF4486731621}" srcOrd="0" destOrd="0" presId="urn:microsoft.com/office/officeart/2005/8/layout/hList1"/>
    <dgm:cxn modelId="{BB4F7B8F-A4CF-4FB5-B6FA-40B7199CBE0C}" type="presParOf" srcId="{977047A0-1B34-4BF8-8213-DF4486731621}" destId="{2D4F3ECE-BB1A-4E3C-B71C-5F27E8C616A3}" srcOrd="0" destOrd="0" presId="urn:microsoft.com/office/officeart/2005/8/layout/hList1"/>
    <dgm:cxn modelId="{71FDFCDE-43F5-4D22-91DE-9B212F6D9330}" type="presParOf" srcId="{977047A0-1B34-4BF8-8213-DF4486731621}" destId="{3B0521EC-9E35-4085-97BA-462AEDF4A42E}"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A2EEED-EBBE-419C-A030-5EC14EFCEB5F}">
      <dsp:nvSpPr>
        <dsp:cNvPr id="0" name=""/>
        <dsp:cNvSpPr/>
      </dsp:nvSpPr>
      <dsp:spPr>
        <a:xfrm>
          <a:off x="2815" y="21177"/>
          <a:ext cx="2744731" cy="748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dirty="0"/>
            <a:t>Introduction</a:t>
          </a:r>
          <a:endParaRPr lang="en-US" sz="1400" kern="1200" dirty="0"/>
        </a:p>
      </dsp:txBody>
      <dsp:txXfrm>
        <a:off x="2815" y="21177"/>
        <a:ext cx="2744731" cy="748800"/>
      </dsp:txXfrm>
    </dsp:sp>
    <dsp:sp modelId="{365C7437-FA72-49A0-AC39-D0343EFB7A7A}">
      <dsp:nvSpPr>
        <dsp:cNvPr id="0" name=""/>
        <dsp:cNvSpPr/>
      </dsp:nvSpPr>
      <dsp:spPr>
        <a:xfrm>
          <a:off x="2815" y="769977"/>
          <a:ext cx="2744731" cy="36577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en-US" sz="1200" b="0" i="0" kern="1200" dirty="0"/>
            <a:t>In today’s data-driven world, analyzing student academic performance is essential for identifying trends, highlighting achievement gaps, and supporting targeted educational improvement. Educational institutions increasingly rely on data analytics to better understand factors that influence student outcomes and to foster a more equitable learning environment. This project focuses on a comprehensive analysis of student performance data, using modern data cleaning and visualization techniques to extract actionable insights.</a:t>
          </a:r>
          <a:endParaRPr lang="en-US" sz="1200" kern="1200" dirty="0"/>
        </a:p>
      </dsp:txBody>
      <dsp:txXfrm>
        <a:off x="2815" y="769977"/>
        <a:ext cx="2744731" cy="3657712"/>
      </dsp:txXfrm>
    </dsp:sp>
    <dsp:sp modelId="{AB46134F-7302-4B58-B3F3-032DAA7648F8}">
      <dsp:nvSpPr>
        <dsp:cNvPr id="0" name=""/>
        <dsp:cNvSpPr/>
      </dsp:nvSpPr>
      <dsp:spPr>
        <a:xfrm>
          <a:off x="3131809" y="21177"/>
          <a:ext cx="2744731" cy="748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dirty="0"/>
            <a:t>Project Overview</a:t>
          </a:r>
          <a:endParaRPr lang="en-US" sz="1400" kern="1200" dirty="0"/>
        </a:p>
      </dsp:txBody>
      <dsp:txXfrm>
        <a:off x="3131809" y="21177"/>
        <a:ext cx="2744731" cy="748800"/>
      </dsp:txXfrm>
    </dsp:sp>
    <dsp:sp modelId="{AEEBACED-6B02-4EB0-ACD9-5F4971B54EC0}">
      <dsp:nvSpPr>
        <dsp:cNvPr id="0" name=""/>
        <dsp:cNvSpPr/>
      </dsp:nvSpPr>
      <dsp:spPr>
        <a:xfrm>
          <a:off x="3131809" y="769977"/>
          <a:ext cx="2744731" cy="36577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en-US" sz="1200" b="0" i="0" kern="1200" dirty="0"/>
            <a:t>The Student Performance Analysis project aims to clean, process, and analyze a real-world dataset containing academic and demographic information for high school students. The dataset includes scores in mathematics, reading, and writing, alongside key attributes such as gender, ethnicity, parental education, lunch status, and test preparation. Through systematic data preprocessing, statistical analysis, and interactive visualizations, the project uncovers patterns in student achievement and explores differences across demographic groups. The insights derived from this analysis are intended to assist educators and administrators in making data-informed decisions to enhance student learning outcomes.</a:t>
          </a:r>
          <a:endParaRPr lang="en-US" sz="1200" kern="1200" dirty="0"/>
        </a:p>
      </dsp:txBody>
      <dsp:txXfrm>
        <a:off x="3131809" y="769977"/>
        <a:ext cx="2744731" cy="3657712"/>
      </dsp:txXfrm>
    </dsp:sp>
    <dsp:sp modelId="{34F76A53-22F1-4FDD-9A1A-5CAEAFACD015}">
      <dsp:nvSpPr>
        <dsp:cNvPr id="0" name=""/>
        <dsp:cNvSpPr/>
      </dsp:nvSpPr>
      <dsp:spPr>
        <a:xfrm>
          <a:off x="6260803" y="21177"/>
          <a:ext cx="2744731" cy="748800"/>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1" i="0" kern="1200"/>
            <a:t>Objectives</a:t>
          </a:r>
          <a:endParaRPr lang="en-US" sz="1400" kern="1200"/>
        </a:p>
      </dsp:txBody>
      <dsp:txXfrm>
        <a:off x="6260803" y="21177"/>
        <a:ext cx="2744731" cy="748800"/>
      </dsp:txXfrm>
    </dsp:sp>
    <dsp:sp modelId="{B330FBBA-1659-46B5-933D-67DBD7B1315B}">
      <dsp:nvSpPr>
        <dsp:cNvPr id="0" name=""/>
        <dsp:cNvSpPr/>
      </dsp:nvSpPr>
      <dsp:spPr>
        <a:xfrm>
          <a:off x="6260803" y="769977"/>
          <a:ext cx="2744731" cy="3657712"/>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64008" tIns="64008" rIns="85344" bIns="96012" numCol="1" spcCol="1270" anchor="t" anchorCtr="0">
          <a:noAutofit/>
        </a:bodyPr>
        <a:lstStyle/>
        <a:p>
          <a:pPr marL="114300" lvl="1" indent="-114300" algn="just" defTabSz="533400">
            <a:lnSpc>
              <a:spcPct val="90000"/>
            </a:lnSpc>
            <a:spcBef>
              <a:spcPct val="0"/>
            </a:spcBef>
            <a:spcAft>
              <a:spcPct val="15000"/>
            </a:spcAft>
            <a:buChar char="•"/>
          </a:pPr>
          <a:r>
            <a:rPr lang="en-US" sz="1200" b="1" i="0" kern="1200" dirty="0"/>
            <a:t>Clean and preprocess the raw student performance dataset</a:t>
          </a:r>
          <a:r>
            <a:rPr lang="en-US" sz="1200" b="0" i="0" kern="1200" dirty="0"/>
            <a:t> to ensure data quality and consistency for reliable analysis.</a:t>
          </a:r>
          <a:endParaRPr lang="en-US" sz="1200" kern="1200" dirty="0"/>
        </a:p>
        <a:p>
          <a:pPr marL="114300" lvl="1" indent="-114300" algn="just" defTabSz="533400">
            <a:lnSpc>
              <a:spcPct val="90000"/>
            </a:lnSpc>
            <a:spcBef>
              <a:spcPct val="0"/>
            </a:spcBef>
            <a:spcAft>
              <a:spcPct val="15000"/>
            </a:spcAft>
            <a:buChar char="•"/>
          </a:pPr>
          <a:r>
            <a:rPr lang="en-US" sz="1200" b="1" i="0" kern="1200" dirty="0"/>
            <a:t>Calculate and summarize key metrics </a:t>
          </a:r>
          <a:r>
            <a:rPr lang="en-US" sz="1200" b="0" i="0" kern="1200" dirty="0"/>
            <a:t>such as average, highest, and lowest scores for each subject.</a:t>
          </a:r>
          <a:endParaRPr lang="en-US" sz="1200" kern="1200" dirty="0"/>
        </a:p>
        <a:p>
          <a:pPr marL="114300" lvl="1" indent="-114300" algn="just" defTabSz="533400">
            <a:lnSpc>
              <a:spcPct val="90000"/>
            </a:lnSpc>
            <a:spcBef>
              <a:spcPct val="0"/>
            </a:spcBef>
            <a:spcAft>
              <a:spcPct val="15000"/>
            </a:spcAft>
            <a:buChar char="•"/>
          </a:pPr>
          <a:r>
            <a:rPr lang="en-US" sz="1200" b="1" i="0" kern="1200" dirty="0"/>
            <a:t>Identify and compare performance trends </a:t>
          </a:r>
          <a:r>
            <a:rPr lang="en-US" sz="1200" b="0" i="0" kern="1200" dirty="0"/>
            <a:t>across different demographic segments, especially focusing on gender and ethnicity.</a:t>
          </a:r>
          <a:endParaRPr lang="en-US" sz="1200" kern="1200" dirty="0"/>
        </a:p>
        <a:p>
          <a:pPr marL="114300" lvl="1" indent="-114300" algn="just" defTabSz="533400">
            <a:lnSpc>
              <a:spcPct val="90000"/>
            </a:lnSpc>
            <a:spcBef>
              <a:spcPct val="0"/>
            </a:spcBef>
            <a:spcAft>
              <a:spcPct val="15000"/>
            </a:spcAft>
            <a:buChar char="•"/>
          </a:pPr>
          <a:r>
            <a:rPr lang="en-US" sz="1200" b="1" i="0" kern="1200" dirty="0"/>
            <a:t>Visualize subject-wise and gender-wise performance </a:t>
          </a:r>
          <a:r>
            <a:rPr lang="en-US" sz="1200" b="0" i="0" kern="1200" dirty="0"/>
            <a:t>through clear, informative charts and dashboards.</a:t>
          </a:r>
          <a:endParaRPr lang="en-US" sz="1200" kern="1200" dirty="0"/>
        </a:p>
        <a:p>
          <a:pPr marL="114300" lvl="1" indent="-114300" algn="just" defTabSz="533400">
            <a:lnSpc>
              <a:spcPct val="90000"/>
            </a:lnSpc>
            <a:spcBef>
              <a:spcPct val="0"/>
            </a:spcBef>
            <a:spcAft>
              <a:spcPct val="15000"/>
            </a:spcAft>
            <a:buChar char="•"/>
          </a:pPr>
          <a:r>
            <a:rPr lang="en-US" sz="1200" b="1" i="0" kern="1200" dirty="0"/>
            <a:t>Support data-driven educational strategies </a:t>
          </a:r>
          <a:r>
            <a:rPr lang="en-US" sz="1200" b="0" i="0" kern="1200" dirty="0"/>
            <a:t>by presenting findings that can inform policy, classroom intervention, and resource allocation.</a:t>
          </a:r>
          <a:endParaRPr lang="en-US" sz="1200" kern="1200" dirty="0"/>
        </a:p>
      </dsp:txBody>
      <dsp:txXfrm>
        <a:off x="6260803" y="769977"/>
        <a:ext cx="2744731" cy="36577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62C7B-2142-4A44-9BA6-63016A679C34}">
      <dsp:nvSpPr>
        <dsp:cNvPr id="0" name=""/>
        <dsp:cNvSpPr/>
      </dsp:nvSpPr>
      <dsp:spPr>
        <a:xfrm>
          <a:off x="0" y="1983"/>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FF5042-4623-47FF-9D7E-4EA14E5B5840}">
      <dsp:nvSpPr>
        <dsp:cNvPr id="0" name=""/>
        <dsp:cNvSpPr/>
      </dsp:nvSpPr>
      <dsp:spPr>
        <a:xfrm>
          <a:off x="0" y="1983"/>
          <a:ext cx="8779381" cy="135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1" i="0" kern="1200" dirty="0">
              <a:latin typeface="IBM Plex Sans Medium" panose="020B0603050203000203" pitchFamily="34" charset="0"/>
            </a:rPr>
            <a:t>Problem Statement</a:t>
          </a:r>
        </a:p>
        <a:p>
          <a:pPr marL="0" lvl="0" indent="0" algn="just" defTabSz="622300">
            <a:lnSpc>
              <a:spcPct val="90000"/>
            </a:lnSpc>
            <a:spcBef>
              <a:spcPct val="0"/>
            </a:spcBef>
            <a:spcAft>
              <a:spcPct val="35000"/>
            </a:spcAft>
            <a:buNone/>
          </a:pPr>
          <a:r>
            <a:rPr lang="en-US" sz="1100" b="0" i="0" kern="1200" dirty="0">
              <a:latin typeface="IBM Plex Sans Medium" panose="020B0603050203000203" pitchFamily="34" charset="0"/>
            </a:rPr>
            <a:t>The project analyzes a "StudentsPerformance.csv" dataset to investigate how demographic and socioeconomic background factors relate to students’ academic performance in math, reading, and writing. The goal is to understand patterns and disparities in achievement across variables such as gender, race/ethnicity, parental education, lunch type, and test preparation, thereby identifying groups that may require targeted educational support and intervention.</a:t>
          </a:r>
          <a:endParaRPr lang="en-US" sz="1100" kern="1200" dirty="0">
            <a:latin typeface="IBM Plex Sans Medium" panose="020B0603050203000203" pitchFamily="34" charset="0"/>
          </a:endParaRPr>
        </a:p>
      </dsp:txBody>
      <dsp:txXfrm>
        <a:off x="0" y="1983"/>
        <a:ext cx="8779381" cy="1352556"/>
      </dsp:txXfrm>
    </dsp:sp>
    <dsp:sp modelId="{803F3FA4-D515-4088-AFB0-63408C72B3D5}">
      <dsp:nvSpPr>
        <dsp:cNvPr id="0" name=""/>
        <dsp:cNvSpPr/>
      </dsp:nvSpPr>
      <dsp:spPr>
        <a:xfrm>
          <a:off x="0" y="1354539"/>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BEEF-5F7A-479D-B7B3-E8EB316C2B8E}">
      <dsp:nvSpPr>
        <dsp:cNvPr id="0" name=""/>
        <dsp:cNvSpPr/>
      </dsp:nvSpPr>
      <dsp:spPr>
        <a:xfrm>
          <a:off x="0" y="1354539"/>
          <a:ext cx="8779381" cy="135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1" i="0" kern="1200" dirty="0">
              <a:latin typeface="IBM Plex Sans Medium" panose="020B0603050203000203" pitchFamily="34" charset="0"/>
            </a:rPr>
            <a:t>Significance of the Problem</a:t>
          </a:r>
        </a:p>
        <a:p>
          <a:pPr marL="0" lvl="0" indent="0" algn="just" defTabSz="622300">
            <a:lnSpc>
              <a:spcPct val="90000"/>
            </a:lnSpc>
            <a:spcBef>
              <a:spcPct val="0"/>
            </a:spcBef>
            <a:spcAft>
              <a:spcPct val="35000"/>
            </a:spcAft>
            <a:buNone/>
          </a:pPr>
          <a:r>
            <a:rPr lang="en-US" sz="1100" b="0" i="0" kern="1200" dirty="0">
              <a:latin typeface="IBM Plex Sans Medium" panose="020B0603050203000203" pitchFamily="34" charset="0"/>
            </a:rPr>
            <a:t>Identifying the influence of demographic and socioeconomic factors on student performance is crucial for developing equitable educational policies. Academic achievement is significantly influenced by variables like gender, ethnicity, and family background, leading to disparities that can have long-term societal consequences. Addressing these gaps promotes more effective resource allocation, tailored interventions, and inclusive learning environments. Ultimately, such research supports efforts to reduce educational inequity and its lasting impacts on individuals and communities, fostering a more just and productive society.</a:t>
          </a:r>
        </a:p>
        <a:p>
          <a:pPr marL="0" lvl="0" indent="0" algn="just" defTabSz="622300">
            <a:lnSpc>
              <a:spcPct val="90000"/>
            </a:lnSpc>
            <a:spcBef>
              <a:spcPct val="0"/>
            </a:spcBef>
            <a:spcAft>
              <a:spcPct val="35000"/>
            </a:spcAft>
            <a:buNone/>
          </a:pPr>
          <a:endParaRPr lang="en-US" sz="1100" b="0" i="0" kern="1200" dirty="0">
            <a:latin typeface="IBM Plex Sans Medium" panose="020B0603050203000203" pitchFamily="34" charset="0"/>
          </a:endParaRPr>
        </a:p>
        <a:p>
          <a:pPr marL="0" lvl="0" indent="0" algn="just" defTabSz="622300">
            <a:lnSpc>
              <a:spcPct val="90000"/>
            </a:lnSpc>
            <a:spcBef>
              <a:spcPct val="0"/>
            </a:spcBef>
            <a:spcAft>
              <a:spcPct val="35000"/>
            </a:spcAft>
            <a:buNone/>
          </a:pPr>
          <a:r>
            <a:rPr lang="en-US" sz="1400" b="1" i="0" kern="1200" dirty="0">
              <a:effectLst/>
              <a:latin typeface="IBM Plex Sans Medium" panose="020B0603050203000203" pitchFamily="34" charset="0"/>
            </a:rPr>
            <a:t>Relevant SDGs (Sustainable Development Goals)</a:t>
          </a:r>
        </a:p>
        <a:p>
          <a:pPr marL="0" lvl="0" indent="0" algn="just" defTabSz="622300">
            <a:lnSpc>
              <a:spcPct val="90000"/>
            </a:lnSpc>
            <a:spcBef>
              <a:spcPct val="0"/>
            </a:spcBef>
            <a:spcAft>
              <a:spcPct val="35000"/>
            </a:spcAft>
            <a:buFont typeface="Arial" panose="020B0604020202020204" pitchFamily="34" charset="0"/>
            <a:buNone/>
          </a:pPr>
          <a:r>
            <a:rPr lang="en-US" sz="1100" b="1" i="0" kern="1200" dirty="0">
              <a:effectLst/>
              <a:latin typeface="IBM Plex Sans Medium" panose="020B0603050203000203" pitchFamily="34" charset="0"/>
            </a:rPr>
            <a:t>SDG 4</a:t>
          </a:r>
          <a:r>
            <a:rPr lang="en-US" sz="1100" b="0" i="0" kern="1200" dirty="0">
              <a:effectLst/>
              <a:latin typeface="IBM Plex Sans Medium" panose="020B0603050203000203" pitchFamily="34" charset="0"/>
            </a:rPr>
            <a:t>: Quality Education — This work aligns directly with SDG 4, which aims to ensure inclusive and equitable quality education and promote lifelong learning opportunities for all.</a:t>
          </a:r>
        </a:p>
        <a:p>
          <a:pPr marL="0" lvl="0" indent="0" algn="just" defTabSz="622300">
            <a:lnSpc>
              <a:spcPct val="90000"/>
            </a:lnSpc>
            <a:spcBef>
              <a:spcPct val="0"/>
            </a:spcBef>
            <a:spcAft>
              <a:spcPct val="35000"/>
            </a:spcAft>
            <a:buFont typeface="Arial" panose="020B0604020202020204" pitchFamily="34" charset="0"/>
            <a:buNone/>
          </a:pPr>
          <a:r>
            <a:rPr lang="en-US" sz="1100" b="1" i="0" kern="1200" dirty="0">
              <a:effectLst/>
              <a:latin typeface="IBM Plex Sans Medium" panose="020B0603050203000203" pitchFamily="34" charset="0"/>
            </a:rPr>
            <a:t>SDG 5</a:t>
          </a:r>
          <a:r>
            <a:rPr lang="en-US" sz="1100" b="0" i="0" kern="1200" dirty="0">
              <a:effectLst/>
              <a:latin typeface="IBM Plex Sans Medium" panose="020B0603050203000203" pitchFamily="34" charset="0"/>
            </a:rPr>
            <a:t>: Gender Equality — By analyzing achievement gaps based on gender, the project addresses the importance of empowering all genders and reducing disparities in educational outcomes.</a:t>
          </a:r>
        </a:p>
        <a:p>
          <a:pPr marL="0" lvl="0" indent="0" algn="just" defTabSz="622300">
            <a:lnSpc>
              <a:spcPct val="90000"/>
            </a:lnSpc>
            <a:spcBef>
              <a:spcPct val="0"/>
            </a:spcBef>
            <a:spcAft>
              <a:spcPct val="35000"/>
            </a:spcAft>
            <a:buFont typeface="Arial" panose="020B0604020202020204" pitchFamily="34" charset="0"/>
            <a:buNone/>
          </a:pPr>
          <a:r>
            <a:rPr lang="en-US" sz="1100" b="1" i="0" kern="1200" dirty="0">
              <a:effectLst/>
              <a:latin typeface="IBM Plex Sans Medium" panose="020B0603050203000203" pitchFamily="34" charset="0"/>
            </a:rPr>
            <a:t>SDG 10</a:t>
          </a:r>
          <a:r>
            <a:rPr lang="en-US" sz="1100" b="0" i="0" kern="1200" dirty="0">
              <a:effectLst/>
              <a:latin typeface="IBM Plex Sans Medium" panose="020B0603050203000203" pitchFamily="34" charset="0"/>
            </a:rPr>
            <a:t>: Reduced Inequalities — By highlighting and seeking to reduce disparities tied to socioeconomic and demographic factors, the project contributes toward reducing inequality within and among populations.</a:t>
          </a:r>
          <a:endParaRPr lang="en-US" sz="1100" b="0" i="0" kern="1200" dirty="0">
            <a:latin typeface="IBM Plex Sans Medium" panose="020B0603050203000203" pitchFamily="34" charset="0"/>
          </a:endParaRPr>
        </a:p>
      </dsp:txBody>
      <dsp:txXfrm>
        <a:off x="0" y="1354539"/>
        <a:ext cx="8779381" cy="1352556"/>
      </dsp:txXfrm>
    </dsp:sp>
    <dsp:sp modelId="{96471EF1-10D0-4BD6-9573-224FCEE51D23}">
      <dsp:nvSpPr>
        <dsp:cNvPr id="0" name=""/>
        <dsp:cNvSpPr/>
      </dsp:nvSpPr>
      <dsp:spPr>
        <a:xfrm>
          <a:off x="0" y="2707096"/>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AFD95-F6D8-4671-9317-7BB3C9C34EC8}">
      <dsp:nvSpPr>
        <dsp:cNvPr id="0" name=""/>
        <dsp:cNvSpPr/>
      </dsp:nvSpPr>
      <dsp:spPr>
        <a:xfrm>
          <a:off x="0" y="2707096"/>
          <a:ext cx="8779381" cy="13525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0" lvl="0" indent="0" algn="just" defTabSz="2667000">
            <a:lnSpc>
              <a:spcPct val="90000"/>
            </a:lnSpc>
            <a:spcBef>
              <a:spcPct val="0"/>
            </a:spcBef>
            <a:spcAft>
              <a:spcPct val="35000"/>
            </a:spcAft>
            <a:buNone/>
          </a:pPr>
          <a:endParaRPr lang="en-US" sz="6000" b="0" i="0" kern="1200" dirty="0">
            <a:latin typeface="IBM Plex Sans Medium" panose="020B0603050203000203" pitchFamily="34" charset="0"/>
          </a:endParaRPr>
        </a:p>
      </dsp:txBody>
      <dsp:txXfrm>
        <a:off x="0" y="2707096"/>
        <a:ext cx="8779381" cy="13525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62C7B-2142-4A44-9BA6-63016A679C34}">
      <dsp:nvSpPr>
        <dsp:cNvPr id="0" name=""/>
        <dsp:cNvSpPr/>
      </dsp:nvSpPr>
      <dsp:spPr>
        <a:xfrm>
          <a:off x="0" y="325"/>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FF5042-4623-47FF-9D7E-4EA14E5B5840}">
      <dsp:nvSpPr>
        <dsp:cNvPr id="0" name=""/>
        <dsp:cNvSpPr/>
      </dsp:nvSpPr>
      <dsp:spPr>
        <a:xfrm>
          <a:off x="0" y="325"/>
          <a:ext cx="8779381"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IBM Plex Sans Medium" panose="020B0603050203000203" pitchFamily="34" charset="0"/>
            </a:rPr>
            <a:t>Sources of Data</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The primary dataset analyzed is "StudentsPerformance.csv." According to the provided notebook, this dataset was sourced from Kaggle—a well-established public platform for data science datasets and competitions, which hosts a wide variety of datasets including the "Students Performance in Exams" dataset. Kaggle aggregates data from different origins, such as institutional records or synthetic datasets designed for academic exploration, making it a common source for educational and performance-related analytics.</a:t>
          </a:r>
        </a:p>
        <a:p>
          <a:pPr marL="0" lvl="0" indent="0" algn="just" defTabSz="622300">
            <a:lnSpc>
              <a:spcPct val="90000"/>
            </a:lnSpc>
            <a:spcBef>
              <a:spcPct val="0"/>
            </a:spcBef>
            <a:spcAft>
              <a:spcPct val="35000"/>
            </a:spcAft>
            <a:buNone/>
          </a:pPr>
          <a:endParaRPr lang="en-US" sz="1100" kern="1200" dirty="0">
            <a:latin typeface="IBM Plex Sans Medium" panose="020B0603050203000203" pitchFamily="34" charset="0"/>
          </a:endParaRPr>
        </a:p>
      </dsp:txBody>
      <dsp:txXfrm>
        <a:off x="0" y="325"/>
        <a:ext cx="8779381" cy="780397"/>
      </dsp:txXfrm>
    </dsp:sp>
    <dsp:sp modelId="{803F3FA4-D515-4088-AFB0-63408C72B3D5}">
      <dsp:nvSpPr>
        <dsp:cNvPr id="0" name=""/>
        <dsp:cNvSpPr/>
      </dsp:nvSpPr>
      <dsp:spPr>
        <a:xfrm>
          <a:off x="0" y="1120998"/>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BEEF-5F7A-479D-B7B3-E8EB316C2B8E}">
      <dsp:nvSpPr>
        <dsp:cNvPr id="0" name=""/>
        <dsp:cNvSpPr/>
      </dsp:nvSpPr>
      <dsp:spPr>
        <a:xfrm>
          <a:off x="0" y="1118127"/>
          <a:ext cx="8770807" cy="250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IBM Plex Sans Medium" panose="020B0603050203000203" pitchFamily="34" charset="0"/>
            </a:rPr>
            <a:t>Data Description</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This dataset consists of 1,000 records, each representing a student and containing the following features:</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gender</a:t>
          </a:r>
          <a:r>
            <a:rPr lang="en-US" sz="1100" kern="1200" dirty="0">
              <a:latin typeface="IBM Plex Sans Medium" panose="020B0603050203000203" pitchFamily="34" charset="0"/>
            </a:rPr>
            <a:t>: Student’s gender (Male or Female)</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race/ethnicity</a:t>
          </a:r>
          <a:r>
            <a:rPr lang="en-US" sz="1100" kern="1200" dirty="0">
              <a:latin typeface="IBM Plex Sans Medium" panose="020B0603050203000203" pitchFamily="34" charset="0"/>
            </a:rPr>
            <a:t>: Social or ethnic group (e.g., Group A, B, C, D, E)</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parental level of education</a:t>
          </a:r>
          <a:r>
            <a:rPr lang="en-US" sz="1100" kern="1200" dirty="0">
              <a:latin typeface="IBM Plex Sans Medium" panose="020B0603050203000203" pitchFamily="34" charset="0"/>
            </a:rPr>
            <a:t>: Highest education of student’s parent(s) (e.g., Bachelor’s degree, some college, master’s degree, etc.)</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lunch</a:t>
          </a:r>
          <a:r>
            <a:rPr lang="en-US" sz="1100" kern="1200" dirty="0">
              <a:latin typeface="IBM Plex Sans Medium" panose="020B0603050203000203" pitchFamily="34" charset="0"/>
            </a:rPr>
            <a:t>: Lunch type (Standard or Free/Reduced)</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test preparation course</a:t>
          </a:r>
          <a:r>
            <a:rPr lang="en-US" sz="1100" kern="1200" dirty="0">
              <a:latin typeface="IBM Plex Sans Medium" panose="020B0603050203000203" pitchFamily="34" charset="0"/>
            </a:rPr>
            <a:t>: Whether the student completed a test prep course (Completed or None)</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math score</a:t>
          </a:r>
          <a:r>
            <a:rPr lang="en-US" sz="1100" kern="1200" dirty="0">
              <a:latin typeface="IBM Plex Sans Medium" panose="020B0603050203000203" pitchFamily="34" charset="0"/>
            </a:rPr>
            <a:t>: Mathematics score (0–100)</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reading score</a:t>
          </a:r>
          <a:r>
            <a:rPr lang="en-US" sz="1100" kern="1200" dirty="0">
              <a:latin typeface="IBM Plex Sans Medium" panose="020B0603050203000203" pitchFamily="34" charset="0"/>
            </a:rPr>
            <a:t>: Reading score (0–100)</a:t>
          </a:r>
        </a:p>
        <a:p>
          <a:pPr marL="0" lvl="0" indent="0" algn="just" defTabSz="622300">
            <a:lnSpc>
              <a:spcPct val="90000"/>
            </a:lnSpc>
            <a:spcBef>
              <a:spcPct val="0"/>
            </a:spcBef>
            <a:spcAft>
              <a:spcPct val="35000"/>
            </a:spcAft>
            <a:buNone/>
          </a:pPr>
          <a:r>
            <a:rPr lang="en-US" sz="1100" b="1" kern="1200" dirty="0">
              <a:latin typeface="IBM Plex Sans Medium" panose="020B0603050203000203" pitchFamily="34" charset="0"/>
            </a:rPr>
            <a:t>writing score</a:t>
          </a:r>
          <a:r>
            <a:rPr lang="en-US" sz="1100" kern="1200" dirty="0">
              <a:latin typeface="IBM Plex Sans Medium" panose="020B0603050203000203" pitchFamily="34" charset="0"/>
            </a:rPr>
            <a:t>: Writing score (0–100)</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Each row represents data about a single student including both their demographic/socioeconomic attributes and academic performance.</a:t>
          </a:r>
          <a:endParaRPr lang="en-US" sz="1100" b="0" i="0" kern="1200" dirty="0">
            <a:latin typeface="IBM Plex Sans Medium" panose="020B0603050203000203" pitchFamily="34" charset="0"/>
          </a:endParaRPr>
        </a:p>
        <a:p>
          <a:pPr marL="0" lvl="0" indent="0" algn="just" defTabSz="622300">
            <a:lnSpc>
              <a:spcPct val="90000"/>
            </a:lnSpc>
            <a:spcBef>
              <a:spcPct val="0"/>
            </a:spcBef>
            <a:spcAft>
              <a:spcPct val="35000"/>
            </a:spcAft>
            <a:buNone/>
          </a:pPr>
          <a:endParaRPr lang="en-US" sz="1400" b="1" kern="1200" dirty="0">
            <a:latin typeface="IBM Plex Sans Medium" panose="020B0603050203000203" pitchFamily="34" charset="0"/>
          </a:endParaRPr>
        </a:p>
        <a:p>
          <a:pPr marL="0" lvl="0" indent="0" algn="just" defTabSz="622300">
            <a:lnSpc>
              <a:spcPct val="90000"/>
            </a:lnSpc>
            <a:spcBef>
              <a:spcPct val="0"/>
            </a:spcBef>
            <a:spcAft>
              <a:spcPct val="35000"/>
            </a:spcAft>
            <a:buNone/>
          </a:pPr>
          <a:endParaRPr lang="en-US" sz="1400" b="1" kern="1200" dirty="0">
            <a:latin typeface="IBM Plex Sans Medium" panose="020B0603050203000203" pitchFamily="34" charset="0"/>
          </a:endParaRPr>
        </a:p>
      </dsp:txBody>
      <dsp:txXfrm>
        <a:off x="0" y="1118127"/>
        <a:ext cx="8770807" cy="2500190"/>
      </dsp:txXfrm>
    </dsp:sp>
    <dsp:sp modelId="{96471EF1-10D0-4BD6-9573-224FCEE51D23}">
      <dsp:nvSpPr>
        <dsp:cNvPr id="0" name=""/>
        <dsp:cNvSpPr/>
      </dsp:nvSpPr>
      <dsp:spPr>
        <a:xfrm>
          <a:off x="0" y="3982669"/>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AFD95-F6D8-4671-9317-7BB3C9C34EC8}">
      <dsp:nvSpPr>
        <dsp:cNvPr id="0" name=""/>
        <dsp:cNvSpPr/>
      </dsp:nvSpPr>
      <dsp:spPr>
        <a:xfrm>
          <a:off x="0" y="3280913"/>
          <a:ext cx="8779381"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just" defTabSz="1511300">
            <a:lnSpc>
              <a:spcPct val="90000"/>
            </a:lnSpc>
            <a:spcBef>
              <a:spcPct val="0"/>
            </a:spcBef>
            <a:spcAft>
              <a:spcPct val="35000"/>
            </a:spcAft>
            <a:buNone/>
          </a:pPr>
          <a:endParaRPr lang="en-US" sz="3400" b="0" i="0" kern="1200" dirty="0">
            <a:latin typeface="IBM Plex Sans Medium" panose="020B0603050203000203" pitchFamily="34" charset="0"/>
          </a:endParaRPr>
        </a:p>
      </dsp:txBody>
      <dsp:txXfrm>
        <a:off x="0" y="3280913"/>
        <a:ext cx="8779381" cy="7803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862C7B-2142-4A44-9BA6-63016A679C34}">
      <dsp:nvSpPr>
        <dsp:cNvPr id="0" name=""/>
        <dsp:cNvSpPr/>
      </dsp:nvSpPr>
      <dsp:spPr>
        <a:xfrm>
          <a:off x="0" y="325"/>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FF5042-4623-47FF-9D7E-4EA14E5B5840}">
      <dsp:nvSpPr>
        <dsp:cNvPr id="0" name=""/>
        <dsp:cNvSpPr/>
      </dsp:nvSpPr>
      <dsp:spPr>
        <a:xfrm>
          <a:off x="0" y="325"/>
          <a:ext cx="8779381"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r>
            <a:rPr lang="en-US" sz="1400" b="1" kern="1200" dirty="0">
              <a:latin typeface="IBM Plex Sans Medium" panose="020B0603050203000203" pitchFamily="34" charset="0"/>
            </a:rPr>
            <a:t>Data Collection Methods</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The data was collected, curated, and made available via Kaggle, whose datasets are often derived from public records, institutional surveys, or synthetic generation for educational use. The dataset simulates real student performance data and is structured to resemble records commonly found in educational research. In the workflow, the data undergoes cleaning which includes:</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Removing duplicate entries</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Dropping rows with missing values</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Standardizing categorical variables for consistency</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Ensuring that score fields are numeric and valid</a:t>
          </a:r>
        </a:p>
        <a:p>
          <a:pPr marL="0" lvl="0" indent="0" algn="just" defTabSz="622300">
            <a:lnSpc>
              <a:spcPct val="90000"/>
            </a:lnSpc>
            <a:spcBef>
              <a:spcPct val="0"/>
            </a:spcBef>
            <a:spcAft>
              <a:spcPct val="35000"/>
            </a:spcAft>
            <a:buNone/>
          </a:pPr>
          <a:r>
            <a:rPr lang="en-US" sz="1100" kern="1200" dirty="0">
              <a:latin typeface="IBM Plex Sans Medium" panose="020B0603050203000203" pitchFamily="34" charset="0"/>
            </a:rPr>
            <a:t>By hosting such datasets, Kaggle serves as both a repository and dissemination platform, allowing researchers, students, and educators to conveniently access and analyze educational datasets for insights and skill development.</a:t>
          </a:r>
        </a:p>
      </dsp:txBody>
      <dsp:txXfrm>
        <a:off x="0" y="325"/>
        <a:ext cx="8779381" cy="780397"/>
      </dsp:txXfrm>
    </dsp:sp>
    <dsp:sp modelId="{803F3FA4-D515-4088-AFB0-63408C72B3D5}">
      <dsp:nvSpPr>
        <dsp:cNvPr id="0" name=""/>
        <dsp:cNvSpPr/>
      </dsp:nvSpPr>
      <dsp:spPr>
        <a:xfrm>
          <a:off x="0" y="2226782"/>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76BEEF-5F7A-479D-B7B3-E8EB316C2B8E}">
      <dsp:nvSpPr>
        <dsp:cNvPr id="0" name=""/>
        <dsp:cNvSpPr/>
      </dsp:nvSpPr>
      <dsp:spPr>
        <a:xfrm>
          <a:off x="0" y="1118127"/>
          <a:ext cx="8770807" cy="2500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just" defTabSz="622300">
            <a:lnSpc>
              <a:spcPct val="90000"/>
            </a:lnSpc>
            <a:spcBef>
              <a:spcPct val="0"/>
            </a:spcBef>
            <a:spcAft>
              <a:spcPct val="35000"/>
            </a:spcAft>
            <a:buNone/>
          </a:pPr>
          <a:endParaRPr lang="en-US" sz="1400" b="1" kern="1200" dirty="0">
            <a:latin typeface="IBM Plex Sans Medium" panose="020B0603050203000203" pitchFamily="34" charset="0"/>
          </a:endParaRPr>
        </a:p>
      </dsp:txBody>
      <dsp:txXfrm>
        <a:off x="0" y="1118127"/>
        <a:ext cx="8770807" cy="2500190"/>
      </dsp:txXfrm>
    </dsp:sp>
    <dsp:sp modelId="{96471EF1-10D0-4BD6-9573-224FCEE51D23}">
      <dsp:nvSpPr>
        <dsp:cNvPr id="0" name=""/>
        <dsp:cNvSpPr/>
      </dsp:nvSpPr>
      <dsp:spPr>
        <a:xfrm>
          <a:off x="0" y="3713307"/>
          <a:ext cx="8779381"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CDAFD95-F6D8-4671-9317-7BB3C9C34EC8}">
      <dsp:nvSpPr>
        <dsp:cNvPr id="0" name=""/>
        <dsp:cNvSpPr/>
      </dsp:nvSpPr>
      <dsp:spPr>
        <a:xfrm>
          <a:off x="0" y="3280913"/>
          <a:ext cx="8779381" cy="7803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9540" tIns="129540" rIns="129540" bIns="129540" numCol="1" spcCol="1270" anchor="t" anchorCtr="0">
          <a:noAutofit/>
        </a:bodyPr>
        <a:lstStyle/>
        <a:p>
          <a:pPr marL="0" lvl="0" indent="0" algn="just" defTabSz="1511300">
            <a:lnSpc>
              <a:spcPct val="90000"/>
            </a:lnSpc>
            <a:spcBef>
              <a:spcPct val="0"/>
            </a:spcBef>
            <a:spcAft>
              <a:spcPct val="35000"/>
            </a:spcAft>
            <a:buNone/>
          </a:pPr>
          <a:endParaRPr lang="en-US" sz="3400" b="0" i="0" kern="1200" dirty="0">
            <a:latin typeface="IBM Plex Sans Medium" panose="020B0603050203000203" pitchFamily="34" charset="0"/>
          </a:endParaRPr>
        </a:p>
      </dsp:txBody>
      <dsp:txXfrm>
        <a:off x="0" y="3280913"/>
        <a:ext cx="8779381" cy="78039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A811B4-3D73-4265-9A08-57CBC4589272}">
      <dsp:nvSpPr>
        <dsp:cNvPr id="0" name=""/>
        <dsp:cNvSpPr/>
      </dsp:nvSpPr>
      <dsp:spPr>
        <a:xfrm>
          <a:off x="6180" y="983125"/>
          <a:ext cx="2669319" cy="1992590"/>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 tIns="34290" rIns="11430" bIns="11430"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To ensure accurate and reliable analysis, the following data cleaning techniques were applied:</a:t>
          </a:r>
          <a:endParaRPr lang="en-US" sz="900" kern="1200" dirty="0"/>
        </a:p>
        <a:p>
          <a:pPr marL="57150" lvl="1" indent="-57150" algn="l" defTabSz="400050">
            <a:lnSpc>
              <a:spcPct val="90000"/>
            </a:lnSpc>
            <a:spcBef>
              <a:spcPct val="0"/>
            </a:spcBef>
            <a:spcAft>
              <a:spcPct val="15000"/>
            </a:spcAft>
            <a:buChar char="•"/>
          </a:pPr>
          <a:r>
            <a:rPr lang="en-US" sz="900" b="1" i="0" kern="1200" dirty="0"/>
            <a:t>Standardizing Column Names:</a:t>
          </a:r>
          <a:br>
            <a:rPr lang="en-US" sz="900" b="0" i="0" kern="1200" dirty="0"/>
          </a:br>
          <a:r>
            <a:rPr lang="en-US" sz="900" b="0" i="0" kern="1200" dirty="0"/>
            <a:t>Renamed ambiguous or inconsistent column headers for better readability and consistency.</a:t>
          </a:r>
          <a:endParaRPr lang="en-US" sz="900" kern="1200" dirty="0"/>
        </a:p>
        <a:p>
          <a:pPr marL="57150" lvl="1" indent="-57150" algn="l" defTabSz="400050">
            <a:lnSpc>
              <a:spcPct val="90000"/>
            </a:lnSpc>
            <a:spcBef>
              <a:spcPct val="0"/>
            </a:spcBef>
            <a:spcAft>
              <a:spcPct val="15000"/>
            </a:spcAft>
            <a:buChar char="•"/>
          </a:pPr>
          <a:r>
            <a:rPr lang="en-US" sz="900" b="1" i="0" kern="1200" dirty="0"/>
            <a:t>Removing Duplicates:</a:t>
          </a:r>
          <a:br>
            <a:rPr lang="en-US" sz="900" b="0" i="0" kern="1200" dirty="0"/>
          </a:br>
          <a:r>
            <a:rPr lang="en-US" sz="900" b="0" i="0" kern="1200" dirty="0"/>
            <a:t>Checked and removed duplicate rows if any, to avoid biased analysis.</a:t>
          </a:r>
          <a:endParaRPr lang="en-US" sz="900" kern="1200" dirty="0"/>
        </a:p>
        <a:p>
          <a:pPr marL="57150" lvl="1" indent="-57150" algn="l" defTabSz="400050">
            <a:lnSpc>
              <a:spcPct val="90000"/>
            </a:lnSpc>
            <a:spcBef>
              <a:spcPct val="0"/>
            </a:spcBef>
            <a:spcAft>
              <a:spcPct val="15000"/>
            </a:spcAft>
            <a:buChar char="•"/>
          </a:pPr>
          <a:r>
            <a:rPr lang="en-US" sz="900" b="1" i="0" kern="1200" dirty="0"/>
            <a:t>Correcting Data Types:</a:t>
          </a:r>
          <a:br>
            <a:rPr lang="en-US" sz="900" b="0" i="0" kern="1200" dirty="0"/>
          </a:br>
          <a:r>
            <a:rPr lang="en-US" sz="900" b="0" i="0" kern="1200" dirty="0"/>
            <a:t>Converted categorical variables (e.g., gender, parental level of education) into appropriate data types.</a:t>
          </a:r>
          <a:endParaRPr lang="en-US" sz="900" kern="1200" dirty="0"/>
        </a:p>
        <a:p>
          <a:pPr marL="57150" lvl="1" indent="-57150" algn="l" defTabSz="400050">
            <a:lnSpc>
              <a:spcPct val="90000"/>
            </a:lnSpc>
            <a:spcBef>
              <a:spcPct val="0"/>
            </a:spcBef>
            <a:spcAft>
              <a:spcPct val="15000"/>
            </a:spcAft>
            <a:buChar char="•"/>
          </a:pPr>
          <a:r>
            <a:rPr lang="en-US" sz="900" b="1" i="0" kern="1200" dirty="0"/>
            <a:t>Validating Data Ranges:</a:t>
          </a:r>
          <a:br>
            <a:rPr lang="en-US" sz="900" b="0" i="0" kern="1200" dirty="0"/>
          </a:br>
          <a:r>
            <a:rPr lang="en-US" sz="900" b="0" i="0" kern="1200" dirty="0"/>
            <a:t>Ensured all scores (math, reading, writing) lie between 0 and 100.</a:t>
          </a:r>
          <a:endParaRPr lang="en-US" sz="900" kern="1200" dirty="0"/>
        </a:p>
      </dsp:txBody>
      <dsp:txXfrm>
        <a:off x="52869" y="1029814"/>
        <a:ext cx="2575941" cy="1945901"/>
      </dsp:txXfrm>
    </dsp:sp>
    <dsp:sp modelId="{A3E1DA0E-A36B-410D-8589-A3605CBE9A5B}">
      <dsp:nvSpPr>
        <dsp:cNvPr id="0" name=""/>
        <dsp:cNvSpPr/>
      </dsp:nvSpPr>
      <dsp:spPr>
        <a:xfrm>
          <a:off x="6180" y="2975715"/>
          <a:ext cx="2669319" cy="85681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b="1" i="0" kern="1200" dirty="0"/>
            <a:t>Data Cleaning Methods</a:t>
          </a:r>
          <a:endParaRPr lang="en-US" sz="1900" kern="1200" dirty="0"/>
        </a:p>
      </dsp:txBody>
      <dsp:txXfrm>
        <a:off x="6180" y="2975715"/>
        <a:ext cx="1879802" cy="856813"/>
      </dsp:txXfrm>
    </dsp:sp>
    <dsp:sp modelId="{30F2F178-B4A2-453F-B40E-2C077B805CC6}">
      <dsp:nvSpPr>
        <dsp:cNvPr id="0" name=""/>
        <dsp:cNvSpPr/>
      </dsp:nvSpPr>
      <dsp:spPr>
        <a:xfrm>
          <a:off x="1961493" y="3111812"/>
          <a:ext cx="934261" cy="934261"/>
        </a:xfrm>
        <a:prstGeom prst="ellipse">
          <a:avLst/>
        </a:prstGeom>
        <a:blipFill>
          <a:blip xmlns:r="http://schemas.openxmlformats.org/officeDocument/2006/relationships" r:embed="rId1"/>
          <a:srcRect/>
          <a:stretch>
            <a:fillRect l="-25000" r="-25000"/>
          </a:stretch>
        </a:blip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2135BA47-B824-4CCE-9F02-D01DD03D1EBC}">
      <dsp:nvSpPr>
        <dsp:cNvPr id="0" name=""/>
        <dsp:cNvSpPr/>
      </dsp:nvSpPr>
      <dsp:spPr>
        <a:xfrm>
          <a:off x="3127212" y="983125"/>
          <a:ext cx="2669319" cy="1992590"/>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 tIns="34290" rIns="11430" bIns="11430" numCol="1" spcCol="1270" anchor="t" anchorCtr="0">
          <a:noAutofit/>
        </a:bodyPr>
        <a:lstStyle/>
        <a:p>
          <a:pPr marL="57150" lvl="1" indent="-57150" algn="l" defTabSz="400050">
            <a:lnSpc>
              <a:spcPct val="90000"/>
            </a:lnSpc>
            <a:spcBef>
              <a:spcPct val="0"/>
            </a:spcBef>
            <a:spcAft>
              <a:spcPct val="15000"/>
            </a:spcAft>
            <a:buChar char="•"/>
          </a:pPr>
          <a:r>
            <a:rPr lang="en-US" sz="900" b="0" i="0" kern="1200" dirty="0"/>
            <a:t>Even though the dataset was clean, a general approach used is:</a:t>
          </a:r>
          <a:endParaRPr lang="en-US" sz="900" kern="1200" dirty="0"/>
        </a:p>
        <a:p>
          <a:pPr marL="57150" lvl="1" indent="-57150" algn="l" defTabSz="400050">
            <a:lnSpc>
              <a:spcPct val="90000"/>
            </a:lnSpc>
            <a:spcBef>
              <a:spcPct val="0"/>
            </a:spcBef>
            <a:spcAft>
              <a:spcPct val="15000"/>
            </a:spcAft>
            <a:buChar char="•"/>
          </a:pPr>
          <a:r>
            <a:rPr lang="en-US" sz="900" b="1" i="0" kern="1200" dirty="0"/>
            <a:t>Detection:</a:t>
          </a:r>
          <a:br>
            <a:rPr lang="en-US" sz="900" b="0" i="0" kern="1200" dirty="0"/>
          </a:br>
          <a:r>
            <a:rPr lang="en-US" sz="900" b="0" i="0" kern="1200" dirty="0"/>
            <a:t>Used .</a:t>
          </a:r>
          <a:r>
            <a:rPr lang="en-US" sz="900" b="0" i="0" kern="1200" dirty="0" err="1"/>
            <a:t>isnull</a:t>
          </a:r>
          <a:r>
            <a:rPr lang="en-US" sz="900" b="0" i="0" kern="1200" dirty="0"/>
            <a:t>().sum() to identify columns with missing values.</a:t>
          </a:r>
          <a:endParaRPr lang="en-US" sz="900" kern="1200" dirty="0"/>
        </a:p>
        <a:p>
          <a:pPr marL="57150" lvl="1" indent="-57150" algn="l" defTabSz="400050">
            <a:lnSpc>
              <a:spcPct val="90000"/>
            </a:lnSpc>
            <a:spcBef>
              <a:spcPct val="0"/>
            </a:spcBef>
            <a:spcAft>
              <a:spcPct val="15000"/>
            </a:spcAft>
            <a:buChar char="•"/>
          </a:pPr>
          <a:r>
            <a:rPr lang="en-US" sz="900" b="1" i="0" kern="1200"/>
            <a:t>Handling Strategies:</a:t>
          </a:r>
          <a:endParaRPr lang="en-US" sz="900" kern="1200" dirty="0"/>
        </a:p>
        <a:p>
          <a:pPr marL="114300" lvl="2" indent="-57150" algn="l" defTabSz="400050">
            <a:lnSpc>
              <a:spcPct val="90000"/>
            </a:lnSpc>
            <a:spcBef>
              <a:spcPct val="0"/>
            </a:spcBef>
            <a:spcAft>
              <a:spcPct val="15000"/>
            </a:spcAft>
            <a:buChar char="•"/>
          </a:pPr>
          <a:r>
            <a:rPr lang="en-US" sz="900" b="1" i="0" kern="1200"/>
            <a:t>Categorical Columns:</a:t>
          </a:r>
          <a:r>
            <a:rPr lang="en-US" sz="900" b="0" i="0" kern="1200"/>
            <a:t> Filled with the most frequent category (mode).</a:t>
          </a:r>
          <a:endParaRPr lang="en-US" sz="900" kern="1200"/>
        </a:p>
        <a:p>
          <a:pPr marL="114300" lvl="2" indent="-57150" algn="l" defTabSz="400050">
            <a:lnSpc>
              <a:spcPct val="90000"/>
            </a:lnSpc>
            <a:spcBef>
              <a:spcPct val="0"/>
            </a:spcBef>
            <a:spcAft>
              <a:spcPct val="15000"/>
            </a:spcAft>
            <a:buChar char="•"/>
          </a:pPr>
          <a:r>
            <a:rPr lang="en-US" sz="900" b="1" i="0" kern="1200" dirty="0"/>
            <a:t>Numerical Columns:</a:t>
          </a:r>
          <a:r>
            <a:rPr lang="en-US" sz="900" b="0" i="0" kern="1200" dirty="0"/>
            <a:t> Filled using the mean or median depending on data skewness.</a:t>
          </a:r>
          <a:endParaRPr lang="en-US" sz="900" kern="1200" dirty="0"/>
        </a:p>
        <a:p>
          <a:pPr marL="114300" lvl="2" indent="-57150" algn="l" defTabSz="400050">
            <a:lnSpc>
              <a:spcPct val="90000"/>
            </a:lnSpc>
            <a:spcBef>
              <a:spcPct val="0"/>
            </a:spcBef>
            <a:spcAft>
              <a:spcPct val="15000"/>
            </a:spcAft>
            <a:buChar char="•"/>
          </a:pPr>
          <a:r>
            <a:rPr lang="en-US" sz="900" b="1" i="0" kern="1200" dirty="0"/>
            <a:t>Optionally:</a:t>
          </a:r>
          <a:r>
            <a:rPr lang="en-US" sz="900" b="0" i="0" kern="1200" dirty="0"/>
            <a:t> Dropped rows with too many missing fields.</a:t>
          </a:r>
          <a:endParaRPr lang="en-US" sz="900" kern="1200" dirty="0"/>
        </a:p>
      </dsp:txBody>
      <dsp:txXfrm>
        <a:off x="3173901" y="1029814"/>
        <a:ext cx="2575941" cy="1945901"/>
      </dsp:txXfrm>
    </dsp:sp>
    <dsp:sp modelId="{F096999C-A6FF-4E6B-9D9B-D4604BD4EF6B}">
      <dsp:nvSpPr>
        <dsp:cNvPr id="0" name=""/>
        <dsp:cNvSpPr/>
      </dsp:nvSpPr>
      <dsp:spPr>
        <a:xfrm>
          <a:off x="3127212" y="2975715"/>
          <a:ext cx="2669319" cy="85681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b="1" i="0" kern="1200"/>
            <a:t>Handling Missing Values</a:t>
          </a:r>
          <a:endParaRPr lang="en-US" sz="1900" kern="1200"/>
        </a:p>
      </dsp:txBody>
      <dsp:txXfrm>
        <a:off x="3127212" y="2975715"/>
        <a:ext cx="1879802" cy="856813"/>
      </dsp:txXfrm>
    </dsp:sp>
    <dsp:sp modelId="{71C8D805-E85A-4D3E-854A-9F110A22032A}">
      <dsp:nvSpPr>
        <dsp:cNvPr id="0" name=""/>
        <dsp:cNvSpPr/>
      </dsp:nvSpPr>
      <dsp:spPr>
        <a:xfrm>
          <a:off x="5082525" y="3111812"/>
          <a:ext cx="934261" cy="934261"/>
        </a:xfrm>
        <a:prstGeom prst="ellipse">
          <a:avLst/>
        </a:prstGeom>
        <a:blipFill>
          <a:blip xmlns:r="http://schemas.openxmlformats.org/officeDocument/2006/relationships" r:embed="rId2"/>
          <a:srcRect/>
          <a:stretch>
            <a:fillRect l="-25000" r="-25000"/>
          </a:stretch>
        </a:blip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A3B21DBA-513D-45D9-9559-86A630B7B91A}">
      <dsp:nvSpPr>
        <dsp:cNvPr id="0" name=""/>
        <dsp:cNvSpPr/>
      </dsp:nvSpPr>
      <dsp:spPr>
        <a:xfrm>
          <a:off x="6248244" y="983125"/>
          <a:ext cx="2669319" cy="1992590"/>
        </a:xfrm>
        <a:prstGeom prst="round2SameRect">
          <a:avLst>
            <a:gd name="adj1" fmla="val 8000"/>
            <a:gd name="adj2" fmla="val 0"/>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txBody>
        <a:bodyPr spcFirstLastPara="0" vert="horz" wrap="square" lIns="11430" tIns="34290" rIns="11430" bIns="11430" numCol="1" spcCol="1270" anchor="t" anchorCtr="0">
          <a:noAutofit/>
        </a:bodyPr>
        <a:lstStyle/>
        <a:p>
          <a:pPr marL="57150" lvl="1" indent="-57150" algn="l" defTabSz="400050">
            <a:lnSpc>
              <a:spcPct val="90000"/>
            </a:lnSpc>
            <a:spcBef>
              <a:spcPct val="0"/>
            </a:spcBef>
            <a:spcAft>
              <a:spcPct val="15000"/>
            </a:spcAft>
            <a:buChar char="•"/>
          </a:pPr>
          <a:r>
            <a:rPr lang="en-US" sz="900" b="1" i="0" kern="1200" dirty="0"/>
            <a:t>Label Encoding:</a:t>
          </a:r>
          <a:br>
            <a:rPr lang="en-US" sz="900" b="0" i="0" kern="1200" dirty="0"/>
          </a:br>
          <a:r>
            <a:rPr lang="en-US" sz="900" b="0" i="0" kern="1200" dirty="0"/>
            <a:t>Transformed categorical data into numerical format (e.g., Male → 0, Female → 1).</a:t>
          </a:r>
          <a:endParaRPr lang="en-US" sz="900" kern="1200" dirty="0"/>
        </a:p>
        <a:p>
          <a:pPr marL="57150" lvl="1" indent="-57150" algn="l" defTabSz="400050">
            <a:lnSpc>
              <a:spcPct val="90000"/>
            </a:lnSpc>
            <a:spcBef>
              <a:spcPct val="0"/>
            </a:spcBef>
            <a:spcAft>
              <a:spcPct val="15000"/>
            </a:spcAft>
            <a:buChar char="•"/>
          </a:pPr>
          <a:r>
            <a:rPr lang="en-US" sz="900" b="1" i="0" kern="1200"/>
            <a:t>Derived Features:</a:t>
          </a:r>
          <a:endParaRPr lang="en-US" sz="900" kern="1200" dirty="0"/>
        </a:p>
        <a:p>
          <a:pPr marL="114300" lvl="2" indent="-57150" algn="l" defTabSz="400050">
            <a:lnSpc>
              <a:spcPct val="90000"/>
            </a:lnSpc>
            <a:spcBef>
              <a:spcPct val="0"/>
            </a:spcBef>
            <a:spcAft>
              <a:spcPct val="15000"/>
            </a:spcAft>
            <a:buChar char="•"/>
          </a:pPr>
          <a:r>
            <a:rPr lang="en-US" sz="900" b="0" i="0" kern="1200" dirty="0"/>
            <a:t>Created a </a:t>
          </a:r>
          <a:r>
            <a:rPr lang="en-US" sz="900" b="0" i="0" kern="1200" dirty="0" err="1"/>
            <a:t>total_score</a:t>
          </a:r>
          <a:r>
            <a:rPr lang="en-US" sz="900" b="0" i="0" kern="1200" dirty="0"/>
            <a:t> by summing individual subject scores.</a:t>
          </a:r>
          <a:endParaRPr lang="en-US" sz="900" kern="1200" dirty="0"/>
        </a:p>
        <a:p>
          <a:pPr marL="114300" lvl="2" indent="-57150" algn="l" defTabSz="400050">
            <a:lnSpc>
              <a:spcPct val="90000"/>
            </a:lnSpc>
            <a:spcBef>
              <a:spcPct val="0"/>
            </a:spcBef>
            <a:spcAft>
              <a:spcPct val="15000"/>
            </a:spcAft>
            <a:buChar char="•"/>
          </a:pPr>
          <a:r>
            <a:rPr lang="en-US" sz="900" b="0" i="0" kern="1200" dirty="0"/>
            <a:t>Generated an </a:t>
          </a:r>
          <a:r>
            <a:rPr lang="en-US" sz="900" b="0" i="0" kern="1200" dirty="0" err="1"/>
            <a:t>average_score</a:t>
          </a:r>
          <a:r>
            <a:rPr lang="en-US" sz="900" b="0" i="0" kern="1200" dirty="0"/>
            <a:t> field.</a:t>
          </a:r>
          <a:endParaRPr lang="en-US" sz="900" kern="1200" dirty="0"/>
        </a:p>
        <a:p>
          <a:pPr marL="114300" lvl="2" indent="-57150" algn="l" defTabSz="400050">
            <a:lnSpc>
              <a:spcPct val="90000"/>
            </a:lnSpc>
            <a:spcBef>
              <a:spcPct val="0"/>
            </a:spcBef>
            <a:spcAft>
              <a:spcPct val="15000"/>
            </a:spcAft>
            <a:buChar char="•"/>
          </a:pPr>
          <a:r>
            <a:rPr lang="en-US" sz="900" b="0" i="0" kern="1200"/>
            <a:t>Created new labels like pass/fail and performance_category.</a:t>
          </a:r>
          <a:endParaRPr lang="en-US" sz="900" kern="1200"/>
        </a:p>
        <a:p>
          <a:pPr marL="57150" lvl="1" indent="-57150" algn="l" defTabSz="400050">
            <a:lnSpc>
              <a:spcPct val="90000"/>
            </a:lnSpc>
            <a:spcBef>
              <a:spcPct val="0"/>
            </a:spcBef>
            <a:spcAft>
              <a:spcPct val="15000"/>
            </a:spcAft>
            <a:buChar char="•"/>
          </a:pPr>
          <a:r>
            <a:rPr lang="en-US" sz="900" b="1" i="0" kern="1200" dirty="0"/>
            <a:t>Binning:</a:t>
          </a:r>
          <a:br>
            <a:rPr lang="en-US" sz="900" b="0" i="0" kern="1200" dirty="0"/>
          </a:br>
          <a:r>
            <a:rPr lang="en-US" sz="900" b="0" i="0" kern="1200" dirty="0"/>
            <a:t>Categorized average scores into bands such as:</a:t>
          </a:r>
          <a:endParaRPr lang="en-US" sz="900" kern="1200" dirty="0"/>
        </a:p>
        <a:p>
          <a:pPr marL="114300" lvl="2" indent="-57150" algn="l" defTabSz="400050">
            <a:lnSpc>
              <a:spcPct val="90000"/>
            </a:lnSpc>
            <a:spcBef>
              <a:spcPct val="0"/>
            </a:spcBef>
            <a:spcAft>
              <a:spcPct val="15000"/>
            </a:spcAft>
            <a:buChar char="•"/>
          </a:pPr>
          <a:r>
            <a:rPr lang="en-US" sz="900" b="0" i="0" kern="1200"/>
            <a:t>Low (0–40)</a:t>
          </a:r>
          <a:endParaRPr lang="en-US" sz="900" kern="1200"/>
        </a:p>
        <a:p>
          <a:pPr marL="114300" lvl="2" indent="-57150" algn="l" defTabSz="400050">
            <a:lnSpc>
              <a:spcPct val="90000"/>
            </a:lnSpc>
            <a:spcBef>
              <a:spcPct val="0"/>
            </a:spcBef>
            <a:spcAft>
              <a:spcPct val="15000"/>
            </a:spcAft>
            <a:buChar char="•"/>
          </a:pPr>
          <a:r>
            <a:rPr lang="en-US" sz="900" b="0" i="0" kern="1200" dirty="0"/>
            <a:t>Average (41–70)</a:t>
          </a:r>
          <a:endParaRPr lang="en-US" sz="900" kern="1200" dirty="0"/>
        </a:p>
        <a:p>
          <a:pPr marL="114300" lvl="2" indent="-57150" algn="l" defTabSz="400050">
            <a:lnSpc>
              <a:spcPct val="90000"/>
            </a:lnSpc>
            <a:spcBef>
              <a:spcPct val="0"/>
            </a:spcBef>
            <a:spcAft>
              <a:spcPct val="15000"/>
            </a:spcAft>
            <a:buChar char="•"/>
          </a:pPr>
          <a:r>
            <a:rPr lang="en-US" sz="900" b="0" i="0" kern="1200" dirty="0"/>
            <a:t>High (71–100)</a:t>
          </a:r>
          <a:endParaRPr lang="en-US" sz="900" kern="1200" dirty="0"/>
        </a:p>
      </dsp:txBody>
      <dsp:txXfrm>
        <a:off x="6294933" y="1029814"/>
        <a:ext cx="2575941" cy="1945901"/>
      </dsp:txXfrm>
    </dsp:sp>
    <dsp:sp modelId="{FDF7DD0D-2EE3-49E4-8B86-4E4E177E9251}">
      <dsp:nvSpPr>
        <dsp:cNvPr id="0" name=""/>
        <dsp:cNvSpPr/>
      </dsp:nvSpPr>
      <dsp:spPr>
        <a:xfrm>
          <a:off x="6248244" y="2975715"/>
          <a:ext cx="2669319" cy="856813"/>
        </a:xfrm>
        <a:prstGeom prst="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1">
          <a:scrgbClr r="0" g="0" b="0"/>
        </a:lnRef>
        <a:fillRef idx="3">
          <a:scrgbClr r="0" g="0" b="0"/>
        </a:fillRef>
        <a:effectRef idx="3">
          <a:scrgbClr r="0" g="0" b="0"/>
        </a:effectRef>
        <a:fontRef idx="minor">
          <a:schemeClr val="lt1"/>
        </a:fontRef>
      </dsp:style>
      <dsp:txBody>
        <a:bodyPr spcFirstLastPara="0" vert="horz" wrap="square" lIns="72390" tIns="0" rIns="24130" bIns="0" numCol="1" spcCol="1270" anchor="ctr" anchorCtr="0">
          <a:noAutofit/>
        </a:bodyPr>
        <a:lstStyle/>
        <a:p>
          <a:pPr marL="0" lvl="0" indent="0" algn="l" defTabSz="844550">
            <a:lnSpc>
              <a:spcPct val="90000"/>
            </a:lnSpc>
            <a:spcBef>
              <a:spcPct val="0"/>
            </a:spcBef>
            <a:spcAft>
              <a:spcPct val="35000"/>
            </a:spcAft>
            <a:buNone/>
          </a:pPr>
          <a:r>
            <a:rPr lang="en-US" sz="1900" b="1" i="0" kern="1200"/>
            <a:t>Data Transformation Techniques</a:t>
          </a:r>
          <a:endParaRPr lang="en-US" sz="1900" kern="1200"/>
        </a:p>
      </dsp:txBody>
      <dsp:txXfrm>
        <a:off x="6248244" y="2975715"/>
        <a:ext cx="1879802" cy="856813"/>
      </dsp:txXfrm>
    </dsp:sp>
    <dsp:sp modelId="{04EBF2F3-2A56-473A-812B-21509D0710D3}">
      <dsp:nvSpPr>
        <dsp:cNvPr id="0" name=""/>
        <dsp:cNvSpPr/>
      </dsp:nvSpPr>
      <dsp:spPr>
        <a:xfrm>
          <a:off x="8203557" y="3111812"/>
          <a:ext cx="934261" cy="934261"/>
        </a:xfrm>
        <a:prstGeom prst="ellipse">
          <a:avLst/>
        </a:prstGeom>
        <a:blipFill>
          <a:blip xmlns:r="http://schemas.openxmlformats.org/officeDocument/2006/relationships" r:embed="rId3"/>
          <a:srcRect/>
          <a:stretch>
            <a:fillRect l="-25000" r="-25000"/>
          </a:stretch>
        </a:blip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4F3ECE-BB1A-4E3C-B71C-5F27E8C616A3}">
      <dsp:nvSpPr>
        <dsp:cNvPr id="0" name=""/>
        <dsp:cNvSpPr/>
      </dsp:nvSpPr>
      <dsp:spPr>
        <a:xfrm>
          <a:off x="0" y="6358"/>
          <a:ext cx="8094920" cy="460800"/>
        </a:xfrm>
        <a:prstGeom prst="rect">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w="9525" cap="flat" cmpd="sng" algn="ctr">
          <a:solidFill>
            <a:schemeClr val="accent1">
              <a:hueOff val="0"/>
              <a:satOff val="0"/>
              <a:lumOff val="0"/>
              <a:alphaOff val="0"/>
            </a:schemeClr>
          </a:solidFill>
          <a:prstDash val="solid"/>
        </a:ln>
        <a:effectLst>
          <a:outerShdw blurRad="40000" dist="20000" dir="5400000" rotWithShape="0">
            <a:srgbClr val="000000">
              <a:alpha val="38000"/>
            </a:srgbClr>
          </a:outerShdw>
        </a:effectLst>
      </dsp:spPr>
      <dsp:style>
        <a:lnRef idx="1">
          <a:scrgbClr r="0" g="0" b="0"/>
        </a:lnRef>
        <a:fillRef idx="2">
          <a:scrgbClr r="0" g="0" b="0"/>
        </a:fillRef>
        <a:effectRef idx="1">
          <a:scrgbClr r="0" g="0" b="0"/>
        </a:effectRef>
        <a:fontRef idx="minor">
          <a:schemeClr val="dk1"/>
        </a:fontRef>
      </dsp:style>
      <dsp:txBody>
        <a:bodyPr spcFirstLastPara="0" vert="horz" wrap="square" lIns="99568" tIns="56896" rIns="99568" bIns="56896" numCol="1" spcCol="1270" anchor="ctr" anchorCtr="0">
          <a:noAutofit/>
        </a:bodyPr>
        <a:lstStyle/>
        <a:p>
          <a:pPr marL="0" lvl="0" indent="0" algn="ctr" defTabSz="622300">
            <a:lnSpc>
              <a:spcPct val="90000"/>
            </a:lnSpc>
            <a:spcBef>
              <a:spcPct val="0"/>
            </a:spcBef>
            <a:spcAft>
              <a:spcPct val="35000"/>
            </a:spcAft>
            <a:buNone/>
          </a:pPr>
          <a:r>
            <a:rPr lang="en-US" sz="1400" b="0" i="0" kern="1200" dirty="0">
              <a:latin typeface="IBM Plex Sans Medium" panose="020B0603050203000203" pitchFamily="34" charset="0"/>
            </a:rPr>
            <a:t>Tools</a:t>
          </a:r>
          <a:r>
            <a:rPr lang="en-US" sz="1300" b="0" i="0" kern="1200" dirty="0"/>
            <a:t> and Software Used</a:t>
          </a:r>
          <a:endParaRPr lang="en-US" sz="1300" kern="1200" dirty="0"/>
        </a:p>
      </dsp:txBody>
      <dsp:txXfrm>
        <a:off x="0" y="6358"/>
        <a:ext cx="8094920" cy="460800"/>
      </dsp:txXfrm>
    </dsp:sp>
    <dsp:sp modelId="{3B0521EC-9E35-4085-97BA-462AEDF4A42E}">
      <dsp:nvSpPr>
        <dsp:cNvPr id="0" name=""/>
        <dsp:cNvSpPr/>
      </dsp:nvSpPr>
      <dsp:spPr>
        <a:xfrm>
          <a:off x="0" y="467158"/>
          <a:ext cx="8094920" cy="1273680"/>
        </a:xfrm>
        <a:prstGeom prst="rect">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3340" tIns="53340" rIns="71120" bIns="80010" numCol="1" spcCol="1270" anchor="t" anchorCtr="0">
          <a:noAutofit/>
        </a:bodyPr>
        <a:lstStyle/>
        <a:p>
          <a:pPr marL="57150" lvl="1" indent="-57150" algn="l" defTabSz="444500">
            <a:lnSpc>
              <a:spcPct val="90000"/>
            </a:lnSpc>
            <a:spcBef>
              <a:spcPct val="0"/>
            </a:spcBef>
            <a:spcAft>
              <a:spcPct val="15000"/>
            </a:spcAft>
            <a:buChar char="•"/>
          </a:pPr>
          <a:r>
            <a:rPr lang="en-US" sz="1000" b="0" i="0" kern="1200" dirty="0">
              <a:latin typeface="IBM Plex Sans Medium" panose="020B0603050203000203" pitchFamily="34" charset="0"/>
            </a:rPr>
            <a:t>Python (Pandas, Matplotlib, Seaborn): Used for initial data loading, cleaning, processing, and exploratory visualization. Pandas handled dataset manipulation; Matplotlib </a:t>
          </a:r>
          <a:r>
            <a:rPr lang="en-US" sz="1100" b="0" i="0" kern="1200" dirty="0">
              <a:latin typeface="IBM Plex Sans Medium" panose="020B0603050203000203" pitchFamily="34" charset="0"/>
            </a:rPr>
            <a:t>and</a:t>
          </a:r>
          <a:r>
            <a:rPr lang="en-US" sz="1000" b="0" i="0" kern="1200" dirty="0">
              <a:latin typeface="IBM Plex Sans Medium" panose="020B0603050203000203" pitchFamily="34" charset="0"/>
            </a:rPr>
            <a:t> Seaborn created preliminary charts to understand trends.</a:t>
          </a:r>
          <a:endParaRPr lang="en-US" sz="1000" kern="1200" dirty="0">
            <a:latin typeface="IBM Plex Sans Medium" panose="020B0603050203000203" pitchFamily="34" charset="0"/>
          </a:endParaRPr>
        </a:p>
        <a:p>
          <a:pPr marL="57150" lvl="1" indent="-57150" algn="l" defTabSz="444500">
            <a:lnSpc>
              <a:spcPct val="90000"/>
            </a:lnSpc>
            <a:spcBef>
              <a:spcPct val="0"/>
            </a:spcBef>
            <a:spcAft>
              <a:spcPct val="15000"/>
            </a:spcAft>
            <a:buChar char="•"/>
          </a:pPr>
          <a:r>
            <a:rPr lang="en-US" sz="1000" b="0" i="0" kern="1200" dirty="0">
              <a:latin typeface="IBM Plex Sans Medium" panose="020B0603050203000203" pitchFamily="34" charset="0"/>
            </a:rPr>
            <a:t>Excel: Utilized for data cleaning verification, calculation of summary statistics (averages, highest, lowest scores), and organizing cleaned data before importing into Power BI.</a:t>
          </a:r>
          <a:endParaRPr lang="en-US" sz="1000" kern="1200" dirty="0">
            <a:latin typeface="IBM Plex Sans Medium" panose="020B0603050203000203" pitchFamily="34" charset="0"/>
          </a:endParaRPr>
        </a:p>
        <a:p>
          <a:pPr marL="57150" lvl="1" indent="-57150" algn="l" defTabSz="444500">
            <a:lnSpc>
              <a:spcPct val="90000"/>
            </a:lnSpc>
            <a:spcBef>
              <a:spcPct val="0"/>
            </a:spcBef>
            <a:spcAft>
              <a:spcPct val="15000"/>
            </a:spcAft>
            <a:buChar char="•"/>
          </a:pPr>
          <a:r>
            <a:rPr lang="en-US" sz="1000" b="0" i="0" kern="1200" dirty="0">
              <a:latin typeface="IBM Plex Sans Medium" panose="020B0603050203000203" pitchFamily="34" charset="0"/>
            </a:rPr>
            <a:t>Power BI: The primary tool for creating interactive dashboards and visual reports including subject-wise and gender-wise performance charts, with slicers for filtering by class and gender. It enabled dynamic exploration of the data and insightful presentation.</a:t>
          </a:r>
          <a:endParaRPr lang="en-US" sz="1000" kern="1200" dirty="0">
            <a:latin typeface="IBM Plex Sans Medium" panose="020B0603050203000203" pitchFamily="34" charset="0"/>
          </a:endParaRPr>
        </a:p>
        <a:p>
          <a:pPr marL="57150" lvl="1" indent="-57150" algn="l" defTabSz="444500">
            <a:lnSpc>
              <a:spcPct val="90000"/>
            </a:lnSpc>
            <a:spcBef>
              <a:spcPct val="0"/>
            </a:spcBef>
            <a:spcAft>
              <a:spcPct val="15000"/>
            </a:spcAft>
            <a:buChar char="•"/>
          </a:pPr>
          <a:r>
            <a:rPr lang="en-US" sz="1000" b="0" i="0" kern="1200" dirty="0" err="1">
              <a:latin typeface="IBM Plex Sans Medium" panose="020B0603050203000203" pitchFamily="34" charset="0"/>
            </a:rPr>
            <a:t>Jupyter</a:t>
          </a:r>
          <a:r>
            <a:rPr lang="en-US" sz="1000" b="0" i="0" kern="1200" dirty="0">
              <a:latin typeface="IBM Plex Sans Medium" panose="020B0603050203000203" pitchFamily="34" charset="0"/>
            </a:rPr>
            <a:t> Notebook: Served as the coding environment for the data processing and analysis scripts shared in the project.</a:t>
          </a:r>
          <a:endParaRPr lang="en-US" sz="1000" kern="1200" dirty="0">
            <a:latin typeface="IBM Plex Sans Medium" panose="020B0603050203000203" pitchFamily="34" charset="0"/>
          </a:endParaRPr>
        </a:p>
      </dsp:txBody>
      <dsp:txXfrm>
        <a:off x="0" y="467158"/>
        <a:ext cx="8094920" cy="12736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38E8F43-5A38-AD43-CAEB-6F08DC9C9CE7}"/>
            </a:ext>
          </a:extLst>
        </p:cNvPr>
        <p:cNvGrpSpPr/>
        <p:nvPr/>
      </p:nvGrpSpPr>
      <p:grpSpPr>
        <a:xfrm>
          <a:off x="0" y="0"/>
          <a:ext cx="0" cy="0"/>
          <a:chOff x="0" y="0"/>
          <a:chExt cx="0" cy="0"/>
        </a:xfrm>
      </p:grpSpPr>
      <p:sp>
        <p:nvSpPr>
          <p:cNvPr id="101" name="Google Shape;101;g2ec6a1759d4_0_51:notes">
            <a:extLst>
              <a:ext uri="{FF2B5EF4-FFF2-40B4-BE49-F238E27FC236}">
                <a16:creationId xmlns:a16="http://schemas.microsoft.com/office/drawing/2014/main" id="{196F2242-6EAD-73C9-B4EA-24677AC0D90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a:extLst>
              <a:ext uri="{FF2B5EF4-FFF2-40B4-BE49-F238E27FC236}">
                <a16:creationId xmlns:a16="http://schemas.microsoft.com/office/drawing/2014/main" id="{0DDB8590-06A6-3AB9-23F5-A16B04E4C0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05226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ec6a1759d4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c6a1759d4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ec6a1759d4_0_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ec6a1759d4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95F1F77B-EE8D-65EC-98BA-281182FCBC9C}"/>
            </a:ext>
          </a:extLst>
        </p:cNvPr>
        <p:cNvGrpSpPr/>
        <p:nvPr/>
      </p:nvGrpSpPr>
      <p:grpSpPr>
        <a:xfrm>
          <a:off x="0" y="0"/>
          <a:ext cx="0" cy="0"/>
          <a:chOff x="0" y="0"/>
          <a:chExt cx="0" cy="0"/>
        </a:xfrm>
      </p:grpSpPr>
      <p:sp>
        <p:nvSpPr>
          <p:cNvPr id="108" name="Google Shape;108;g2ec6a1759d4_0_57:notes">
            <a:extLst>
              <a:ext uri="{FF2B5EF4-FFF2-40B4-BE49-F238E27FC236}">
                <a16:creationId xmlns:a16="http://schemas.microsoft.com/office/drawing/2014/main" id="{04CF67FA-5D2B-D25B-CB6C-E2E7436014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c6a1759d4_0_57:notes">
            <a:extLst>
              <a:ext uri="{FF2B5EF4-FFF2-40B4-BE49-F238E27FC236}">
                <a16:creationId xmlns:a16="http://schemas.microsoft.com/office/drawing/2014/main" id="{EBCF9620-EA21-946C-9DBC-B7EC095BE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10619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a:extLst>
            <a:ext uri="{FF2B5EF4-FFF2-40B4-BE49-F238E27FC236}">
              <a16:creationId xmlns:a16="http://schemas.microsoft.com/office/drawing/2014/main" id="{E083113A-735D-7DBD-4687-FF20E0A8E775}"/>
            </a:ext>
          </a:extLst>
        </p:cNvPr>
        <p:cNvGrpSpPr/>
        <p:nvPr/>
      </p:nvGrpSpPr>
      <p:grpSpPr>
        <a:xfrm>
          <a:off x="0" y="0"/>
          <a:ext cx="0" cy="0"/>
          <a:chOff x="0" y="0"/>
          <a:chExt cx="0" cy="0"/>
        </a:xfrm>
      </p:grpSpPr>
      <p:sp>
        <p:nvSpPr>
          <p:cNvPr id="108" name="Google Shape;108;g2ec6a1759d4_0_57:notes">
            <a:extLst>
              <a:ext uri="{FF2B5EF4-FFF2-40B4-BE49-F238E27FC236}">
                <a16:creationId xmlns:a16="http://schemas.microsoft.com/office/drawing/2014/main" id="{7FD456EE-22FB-D789-4E8A-AD1192641E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ec6a1759d4_0_57:notes">
            <a:extLst>
              <a:ext uri="{FF2B5EF4-FFF2-40B4-BE49-F238E27FC236}">
                <a16:creationId xmlns:a16="http://schemas.microsoft.com/office/drawing/2014/main" id="{A311B133-442E-CA58-1E7A-65171E8336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53402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2ec6a1759d4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2ec6a1759d4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ec6a1759d4_0_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ec6a1759d4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2ec6a1759d4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2ec6a1759d4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g2ec6a1759d4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 name="Google Shape;74;g2ec6a1759d4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2ec6a1759d4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c6a1759d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0D649D9B-AD8F-EF3D-E761-A4B3BC968FD9}"/>
            </a:ext>
          </a:extLst>
        </p:cNvPr>
        <p:cNvGrpSpPr/>
        <p:nvPr/>
      </p:nvGrpSpPr>
      <p:grpSpPr>
        <a:xfrm>
          <a:off x="0" y="0"/>
          <a:ext cx="0" cy="0"/>
          <a:chOff x="0" y="0"/>
          <a:chExt cx="0" cy="0"/>
        </a:xfrm>
      </p:grpSpPr>
      <p:sp>
        <p:nvSpPr>
          <p:cNvPr id="80" name="Google Shape;80;g2ec6a1759d4_0_22:notes">
            <a:extLst>
              <a:ext uri="{FF2B5EF4-FFF2-40B4-BE49-F238E27FC236}">
                <a16:creationId xmlns:a16="http://schemas.microsoft.com/office/drawing/2014/main" id="{E84189A9-3B35-178C-3C54-A3616EF6DA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2ec6a1759d4_0_22:notes">
            <a:extLst>
              <a:ext uri="{FF2B5EF4-FFF2-40B4-BE49-F238E27FC236}">
                <a16:creationId xmlns:a16="http://schemas.microsoft.com/office/drawing/2014/main" id="{6D8246E5-3394-9CB7-4BCD-8E8943FAB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47843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ec6a1759d4_0_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2ec6a1759d4_0_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ec6a1759d4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ec6a1759d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ec6a1759d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8FE391C-34DD-D907-42B0-5B64F6DA7409}"/>
            </a:ext>
          </a:extLst>
        </p:cNvPr>
        <p:cNvGrpSpPr/>
        <p:nvPr/>
      </p:nvGrpSpPr>
      <p:grpSpPr>
        <a:xfrm>
          <a:off x="0" y="0"/>
          <a:ext cx="0" cy="0"/>
          <a:chOff x="0" y="0"/>
          <a:chExt cx="0" cy="0"/>
        </a:xfrm>
      </p:grpSpPr>
      <p:sp>
        <p:nvSpPr>
          <p:cNvPr id="101" name="Google Shape;101;g2ec6a1759d4_0_51:notes">
            <a:extLst>
              <a:ext uri="{FF2B5EF4-FFF2-40B4-BE49-F238E27FC236}">
                <a16:creationId xmlns:a16="http://schemas.microsoft.com/office/drawing/2014/main" id="{E77B7734-B948-A82F-4F5A-86D26115EA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ec6a1759d4_0_51:notes">
            <a:extLst>
              <a:ext uri="{FF2B5EF4-FFF2-40B4-BE49-F238E27FC236}">
                <a16:creationId xmlns:a16="http://schemas.microsoft.com/office/drawing/2014/main" id="{84B5368E-314B-E38E-0679-06066DFA7CD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1670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1.xml"/><Relationship Id="rId5" Type="http://schemas.openxmlformats.org/officeDocument/2006/relationships/image" Target="../media/image12.pn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8" Type="http://schemas.openxmlformats.org/officeDocument/2006/relationships/hyperlink" Target="https://drive.google.com/file/d/1uhdOCKdZfkfr3v8TSNseUlxzZyGmzzdp/view?usp=sharing" TargetMode="External"/><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6.xml"/><Relationship Id="rId1" Type="http://schemas.openxmlformats.org/officeDocument/2006/relationships/slideLayout" Target="../slideLayouts/slideLayout11.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1141"/>
        </a:solidFill>
        <a:effectLst/>
      </p:bgPr>
    </p:bg>
    <p:spTree>
      <p:nvGrpSpPr>
        <p:cNvPr id="1" name="Shape 53"/>
        <p:cNvGrpSpPr/>
        <p:nvPr/>
      </p:nvGrpSpPr>
      <p:grpSpPr>
        <a:xfrm>
          <a:off x="0" y="0"/>
          <a:ext cx="0" cy="0"/>
          <a:chOff x="0" y="0"/>
          <a:chExt cx="0" cy="0"/>
        </a:xfrm>
      </p:grpSpPr>
      <p:sp>
        <p:nvSpPr>
          <p:cNvPr id="54" name="Google Shape;54;p13"/>
          <p:cNvSpPr txBox="1"/>
          <p:nvPr/>
        </p:nvSpPr>
        <p:spPr>
          <a:xfrm>
            <a:off x="-31898" y="7625"/>
            <a:ext cx="9207795" cy="7824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0"/>
              </a:spcAft>
              <a:buNone/>
            </a:pPr>
            <a:r>
              <a:rPr lang="en" sz="2800" dirty="0">
                <a:solidFill>
                  <a:schemeClr val="lt1"/>
                </a:solidFill>
                <a:latin typeface="IBM Plex Sans Medium"/>
                <a:ea typeface="IBM Plex Sans Medium"/>
                <a:cs typeface="IBM Plex Sans Medium"/>
                <a:sym typeface="IBM Plex Sans Medium"/>
              </a:rPr>
              <a:t> IBM SkillsBuild Decoding Data PBL Program 2025 </a:t>
            </a:r>
          </a:p>
          <a:p>
            <a:pPr marL="0" lvl="0" indent="0" algn="ctr" rtl="0">
              <a:lnSpc>
                <a:spcPct val="150000"/>
              </a:lnSpc>
              <a:spcBef>
                <a:spcPts val="0"/>
              </a:spcBef>
              <a:spcAft>
                <a:spcPts val="0"/>
              </a:spcAft>
              <a:buNone/>
            </a:pPr>
            <a:r>
              <a:rPr lang="en" sz="2800" dirty="0">
                <a:solidFill>
                  <a:schemeClr val="lt1"/>
                </a:solidFill>
                <a:latin typeface="IBM Plex Sans Medium"/>
                <a:ea typeface="IBM Plex Sans Medium"/>
                <a:cs typeface="IBM Plex Sans Medium"/>
                <a:sym typeface="IBM Plex Sans Medium"/>
              </a:rPr>
              <a:t>Final Project Presentation </a:t>
            </a:r>
            <a:br>
              <a:rPr lang="en" sz="2800" dirty="0">
                <a:solidFill>
                  <a:schemeClr val="lt1"/>
                </a:solidFill>
                <a:latin typeface="IBM Plex Sans Medium"/>
                <a:ea typeface="IBM Plex Sans Medium"/>
                <a:cs typeface="IBM Plex Sans Medium"/>
                <a:sym typeface="IBM Plex Sans Medium"/>
              </a:rPr>
            </a:br>
            <a:endParaRPr sz="2800" dirty="0">
              <a:solidFill>
                <a:schemeClr val="lt1"/>
              </a:solidFill>
              <a:latin typeface="IBM Plex Sans Medium"/>
              <a:ea typeface="IBM Plex Sans Medium"/>
              <a:cs typeface="IBM Plex Sans Medium"/>
              <a:sym typeface="IBM Plex Sans Medium"/>
            </a:endParaRPr>
          </a:p>
        </p:txBody>
      </p:sp>
      <p:sp>
        <p:nvSpPr>
          <p:cNvPr id="55" name="Google Shape;55;p13"/>
          <p:cNvSpPr/>
          <p:nvPr/>
        </p:nvSpPr>
        <p:spPr>
          <a:xfrm>
            <a:off x="0" y="2046775"/>
            <a:ext cx="9144000" cy="2076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lvl="4"/>
            <a:r>
              <a:rPr lang="en" sz="1600">
                <a:latin typeface="IBM Plex Sans Medium" panose="020F0502020204030204" pitchFamily="34" charset="0"/>
                <a:ea typeface="IBM Plex Sans Medium"/>
                <a:cs typeface="IBM Plex Sans Medium"/>
                <a:sym typeface="IBM Plex Sans Medium"/>
              </a:rPr>
              <a:t>		Project Name	: </a:t>
            </a:r>
            <a:r>
              <a:rPr lang="en-US" sz="1600" b="1">
                <a:latin typeface="IBM Plex Sans Medium" panose="020F0502020204030204" pitchFamily="34" charset="0"/>
              </a:rPr>
              <a:t>Student Performance Analysis</a:t>
            </a:r>
            <a:br>
              <a:rPr lang="en" sz="1600">
                <a:latin typeface="IBM Plex Sans Medium" panose="020F0502020204030204" pitchFamily="34" charset="0"/>
                <a:ea typeface="IBM Plex Sans Medium"/>
                <a:cs typeface="IBM Plex Sans Medium"/>
                <a:sym typeface="IBM Plex Sans Medium"/>
              </a:rPr>
            </a:br>
            <a:r>
              <a:rPr lang="en" sz="1600">
                <a:latin typeface="IBM Plex Sans Medium" panose="020F0502020204030204" pitchFamily="34" charset="0"/>
                <a:ea typeface="IBM Plex Sans Medium"/>
                <a:cs typeface="IBM Plex Sans Medium"/>
                <a:sym typeface="IBM Plex Sans Medium"/>
              </a:rPr>
              <a:t>		Team Name	: </a:t>
            </a:r>
            <a:r>
              <a:rPr lang="en-US" sz="1600" b="1">
                <a:latin typeface="IBM Plex Sans Medium" panose="020F0502020204030204" pitchFamily="34" charset="0"/>
              </a:rPr>
              <a:t>DataKraft4P</a:t>
            </a:r>
            <a:endParaRPr sz="1600">
              <a:latin typeface="IBM Plex Sans Medium" panose="020F0502020204030204" pitchFamily="34" charset="0"/>
              <a:ea typeface="IBM Plex Sans Medium"/>
              <a:cs typeface="IBM Plex Sans Medium"/>
              <a:sym typeface="IBM Plex Sans Medium"/>
            </a:endParaRPr>
          </a:p>
          <a:p>
            <a:pPr lvl="4"/>
            <a:r>
              <a:rPr lang="en" sz="1600">
                <a:latin typeface="IBM Plex Sans Medium" panose="020F0502020204030204" pitchFamily="34" charset="0"/>
                <a:ea typeface="IBM Plex Sans Medium"/>
                <a:cs typeface="IBM Plex Sans Medium"/>
                <a:sym typeface="IBM Plex Sans Medium"/>
              </a:rPr>
              <a:t>		College Name	: </a:t>
            </a:r>
            <a:r>
              <a:rPr lang="en" sz="1600" b="1">
                <a:latin typeface="IBM Plex Sans Medium" panose="020F0502020204030204" pitchFamily="34" charset="0"/>
                <a:ea typeface="IBM Plex Sans Medium"/>
                <a:cs typeface="IBM Plex Sans Medium"/>
                <a:sym typeface="IBM Plex Sans Medium"/>
              </a:rPr>
              <a:t>Madhav Institute of Technology and Science, Gwalior 				  Madhya Pradesh 474005 </a:t>
            </a:r>
            <a:endParaRPr sz="1600" b="1" dirty="0">
              <a:latin typeface="IBM Plex Sans Medium" panose="020F0502020204030204" pitchFamily="34" charset="0"/>
              <a:ea typeface="IBM Plex Sans Medium"/>
              <a:cs typeface="IBM Plex Sans Medium"/>
              <a:sym typeface="IBM Plex Sans Medium"/>
            </a:endParaRPr>
          </a:p>
        </p:txBody>
      </p:sp>
      <p:sp>
        <p:nvSpPr>
          <p:cNvPr id="56" name="Google Shape;56;p13"/>
          <p:cNvSpPr/>
          <p:nvPr/>
        </p:nvSpPr>
        <p:spPr>
          <a:xfrm>
            <a:off x="1087349" y="1530391"/>
            <a:ext cx="6969300" cy="312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7" name="Google Shape;57;p13"/>
          <p:cNvSpPr/>
          <p:nvPr/>
        </p:nvSpPr>
        <p:spPr>
          <a:xfrm>
            <a:off x="0" y="4018825"/>
            <a:ext cx="9144000" cy="9597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58" name="Google Shape;58;p13"/>
          <p:cNvPicPr preferRelativeResize="0"/>
          <p:nvPr/>
        </p:nvPicPr>
        <p:blipFill>
          <a:blip r:embed="rId3">
            <a:alphaModFix/>
          </a:blip>
          <a:stretch>
            <a:fillRect/>
          </a:stretch>
        </p:blipFill>
        <p:spPr>
          <a:xfrm>
            <a:off x="7282300" y="4288751"/>
            <a:ext cx="1711124" cy="5848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C17F51D-D5C9-8980-0BD3-5DC35478316F}"/>
            </a:ext>
          </a:extLst>
        </p:cNvPr>
        <p:cNvGrpSpPr/>
        <p:nvPr/>
      </p:nvGrpSpPr>
      <p:grpSpPr>
        <a:xfrm>
          <a:off x="0" y="0"/>
          <a:ext cx="0" cy="0"/>
          <a:chOff x="0" y="0"/>
          <a:chExt cx="0" cy="0"/>
        </a:xfrm>
      </p:grpSpPr>
      <p:sp>
        <p:nvSpPr>
          <p:cNvPr id="106" name="Google Shape;106;p20">
            <a:extLst>
              <a:ext uri="{FF2B5EF4-FFF2-40B4-BE49-F238E27FC236}">
                <a16:creationId xmlns:a16="http://schemas.microsoft.com/office/drawing/2014/main" id="{2C933CBC-FB46-87A0-B41C-6C5B5148F0A0}"/>
              </a:ext>
            </a:extLst>
          </p:cNvPr>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 name="Picture 1">
            <a:extLst>
              <a:ext uri="{FF2B5EF4-FFF2-40B4-BE49-F238E27FC236}">
                <a16:creationId xmlns:a16="http://schemas.microsoft.com/office/drawing/2014/main" id="{9CF18FE6-1C8D-8CA5-B30A-F8FB946AC0B5}"/>
              </a:ext>
            </a:extLst>
          </p:cNvPr>
          <p:cNvPicPr>
            <a:picLocks noChangeAspect="1"/>
          </p:cNvPicPr>
          <p:nvPr/>
        </p:nvPicPr>
        <p:blipFill>
          <a:blip r:embed="rId3"/>
          <a:stretch>
            <a:fillRect/>
          </a:stretch>
        </p:blipFill>
        <p:spPr>
          <a:xfrm>
            <a:off x="0" y="0"/>
            <a:ext cx="9144000" cy="4923163"/>
          </a:xfrm>
          <a:prstGeom prst="rect">
            <a:avLst/>
          </a:prstGeom>
        </p:spPr>
      </p:pic>
    </p:spTree>
    <p:extLst>
      <p:ext uri="{BB962C8B-B14F-4D97-AF65-F5344CB8AC3E}">
        <p14:creationId xmlns:p14="http://schemas.microsoft.com/office/powerpoint/2010/main" val="3467131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09E27AD-9C18-58E8-866C-88C410143C48}"/>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D97BFA1C-D5E7-3CA7-6A7D-A8DDF6DA96C5}"/>
              </a:ext>
            </a:extLst>
          </p:cNvPr>
          <p:cNvPicPr>
            <a:picLocks noChangeAspect="1"/>
          </p:cNvPicPr>
          <p:nvPr/>
        </p:nvPicPr>
        <p:blipFill>
          <a:blip r:embed="rId3"/>
          <a:srcRect l="1008" t="2326" r="1318" b="3598"/>
          <a:stretch>
            <a:fillRect/>
          </a:stretch>
        </p:blipFill>
        <p:spPr>
          <a:xfrm>
            <a:off x="1286539" y="2035430"/>
            <a:ext cx="6570921" cy="2941269"/>
          </a:xfrm>
          <a:prstGeom prst="rect">
            <a:avLst/>
          </a:prstGeom>
        </p:spPr>
      </p:pic>
      <p:sp>
        <p:nvSpPr>
          <p:cNvPr id="106" name="Google Shape;106;p20">
            <a:extLst>
              <a:ext uri="{FF2B5EF4-FFF2-40B4-BE49-F238E27FC236}">
                <a16:creationId xmlns:a16="http://schemas.microsoft.com/office/drawing/2014/main" id="{95DAD9B6-79DC-E163-F273-DE15B57C16C5}"/>
              </a:ext>
            </a:extLst>
          </p:cNvPr>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371538D3-6F33-AF1F-E385-337965EC8F17}"/>
              </a:ext>
            </a:extLst>
          </p:cNvPr>
          <p:cNvPicPr>
            <a:picLocks noChangeAspect="1"/>
          </p:cNvPicPr>
          <p:nvPr/>
        </p:nvPicPr>
        <p:blipFill>
          <a:blip r:embed="rId4"/>
          <a:stretch>
            <a:fillRect/>
          </a:stretch>
        </p:blipFill>
        <p:spPr>
          <a:xfrm>
            <a:off x="0" y="166800"/>
            <a:ext cx="4572000" cy="2224031"/>
          </a:xfrm>
          <a:prstGeom prst="rect">
            <a:avLst/>
          </a:prstGeom>
        </p:spPr>
      </p:pic>
      <p:pic>
        <p:nvPicPr>
          <p:cNvPr id="6" name="Picture 5">
            <a:extLst>
              <a:ext uri="{FF2B5EF4-FFF2-40B4-BE49-F238E27FC236}">
                <a16:creationId xmlns:a16="http://schemas.microsoft.com/office/drawing/2014/main" id="{A1939C77-AEE9-6B75-24BF-78AF89AA1B41}"/>
              </a:ext>
            </a:extLst>
          </p:cNvPr>
          <p:cNvPicPr>
            <a:picLocks noChangeAspect="1"/>
          </p:cNvPicPr>
          <p:nvPr/>
        </p:nvPicPr>
        <p:blipFill>
          <a:blip r:embed="rId5"/>
          <a:stretch>
            <a:fillRect/>
          </a:stretch>
        </p:blipFill>
        <p:spPr>
          <a:xfrm>
            <a:off x="4572000" y="166799"/>
            <a:ext cx="4572000" cy="2224031"/>
          </a:xfrm>
          <a:prstGeom prst="rect">
            <a:avLst/>
          </a:prstGeom>
        </p:spPr>
      </p:pic>
    </p:spTree>
    <p:extLst>
      <p:ext uri="{BB962C8B-B14F-4D97-AF65-F5344CB8AC3E}">
        <p14:creationId xmlns:p14="http://schemas.microsoft.com/office/powerpoint/2010/main" val="4054991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3" name="Google Shape;113;p21"/>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85434083-E79E-A9E4-ACB0-55CC8BA40C2D}"/>
              </a:ext>
            </a:extLst>
          </p:cNvPr>
          <p:cNvPicPr>
            <a:picLocks noChangeAspect="1"/>
          </p:cNvPicPr>
          <p:nvPr/>
        </p:nvPicPr>
        <p:blipFill>
          <a:blip r:embed="rId3"/>
          <a:stretch>
            <a:fillRect/>
          </a:stretch>
        </p:blipFill>
        <p:spPr>
          <a:xfrm>
            <a:off x="0" y="0"/>
            <a:ext cx="9144000" cy="49767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20" name="Google Shape;120;p22"/>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9" name="Picture 8">
            <a:extLst>
              <a:ext uri="{FF2B5EF4-FFF2-40B4-BE49-F238E27FC236}">
                <a16:creationId xmlns:a16="http://schemas.microsoft.com/office/drawing/2014/main" id="{62828A57-3AFD-0BCB-B090-626A257E2F27}"/>
              </a:ext>
            </a:extLst>
          </p:cNvPr>
          <p:cNvPicPr>
            <a:picLocks noChangeAspect="1"/>
          </p:cNvPicPr>
          <p:nvPr/>
        </p:nvPicPr>
        <p:blipFill>
          <a:blip r:embed="rId3"/>
          <a:stretch>
            <a:fillRect/>
          </a:stretch>
        </p:blipFill>
        <p:spPr>
          <a:xfrm>
            <a:off x="0" y="0"/>
            <a:ext cx="9144000" cy="49767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C8F22DB7-9630-9218-3E01-63DC540D44AD}"/>
            </a:ext>
          </a:extLst>
        </p:cNvPr>
        <p:cNvGrpSpPr/>
        <p:nvPr/>
      </p:nvGrpSpPr>
      <p:grpSpPr>
        <a:xfrm>
          <a:off x="0" y="0"/>
          <a:ext cx="0" cy="0"/>
          <a:chOff x="0" y="0"/>
          <a:chExt cx="0" cy="0"/>
        </a:xfrm>
      </p:grpSpPr>
      <p:sp>
        <p:nvSpPr>
          <p:cNvPr id="113" name="Google Shape;113;p21">
            <a:extLst>
              <a:ext uri="{FF2B5EF4-FFF2-40B4-BE49-F238E27FC236}">
                <a16:creationId xmlns:a16="http://schemas.microsoft.com/office/drawing/2014/main" id="{05224082-E132-F450-96D5-9E062D19838B}"/>
              </a:ext>
            </a:extLst>
          </p:cNvPr>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4" name="Picture 3">
            <a:extLst>
              <a:ext uri="{FF2B5EF4-FFF2-40B4-BE49-F238E27FC236}">
                <a16:creationId xmlns:a16="http://schemas.microsoft.com/office/drawing/2014/main" id="{25CC45A4-582F-B513-32F7-3752BCA4CB2E}"/>
              </a:ext>
            </a:extLst>
          </p:cNvPr>
          <p:cNvPicPr>
            <a:picLocks noChangeAspect="1"/>
          </p:cNvPicPr>
          <p:nvPr/>
        </p:nvPicPr>
        <p:blipFill>
          <a:blip r:embed="rId3"/>
          <a:stretch>
            <a:fillRect/>
          </a:stretch>
        </p:blipFill>
        <p:spPr>
          <a:xfrm>
            <a:off x="0" y="0"/>
            <a:ext cx="9144000" cy="4976700"/>
          </a:xfrm>
          <a:prstGeom prst="rect">
            <a:avLst/>
          </a:prstGeom>
        </p:spPr>
      </p:pic>
    </p:spTree>
    <p:extLst>
      <p:ext uri="{BB962C8B-B14F-4D97-AF65-F5344CB8AC3E}">
        <p14:creationId xmlns:p14="http://schemas.microsoft.com/office/powerpoint/2010/main" val="3081785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0">
          <a:extLst>
            <a:ext uri="{FF2B5EF4-FFF2-40B4-BE49-F238E27FC236}">
              <a16:creationId xmlns:a16="http://schemas.microsoft.com/office/drawing/2014/main" id="{1A862974-0DD8-853D-3DB0-21699D777AC4}"/>
            </a:ext>
          </a:extLst>
        </p:cNvPr>
        <p:cNvGrpSpPr/>
        <p:nvPr/>
      </p:nvGrpSpPr>
      <p:grpSpPr>
        <a:xfrm>
          <a:off x="0" y="0"/>
          <a:ext cx="0" cy="0"/>
          <a:chOff x="0" y="0"/>
          <a:chExt cx="0" cy="0"/>
        </a:xfrm>
      </p:grpSpPr>
      <p:sp>
        <p:nvSpPr>
          <p:cNvPr id="113" name="Google Shape;113;p21">
            <a:extLst>
              <a:ext uri="{FF2B5EF4-FFF2-40B4-BE49-F238E27FC236}">
                <a16:creationId xmlns:a16="http://schemas.microsoft.com/office/drawing/2014/main" id="{DC72F154-4FA9-B6E5-5039-0DA34A963E1A}"/>
              </a:ext>
            </a:extLst>
          </p:cNvPr>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13C65893-580C-3A4C-9130-155097BBEF13}"/>
              </a:ext>
            </a:extLst>
          </p:cNvPr>
          <p:cNvPicPr>
            <a:picLocks noChangeAspect="1"/>
          </p:cNvPicPr>
          <p:nvPr/>
        </p:nvPicPr>
        <p:blipFill>
          <a:blip r:embed="rId3"/>
          <a:stretch>
            <a:fillRect/>
          </a:stretch>
        </p:blipFill>
        <p:spPr>
          <a:xfrm>
            <a:off x="0" y="0"/>
            <a:ext cx="4512427" cy="4976700"/>
          </a:xfrm>
          <a:prstGeom prst="rect">
            <a:avLst/>
          </a:prstGeom>
        </p:spPr>
      </p:pic>
      <p:pic>
        <p:nvPicPr>
          <p:cNvPr id="6" name="Picture 5">
            <a:extLst>
              <a:ext uri="{FF2B5EF4-FFF2-40B4-BE49-F238E27FC236}">
                <a16:creationId xmlns:a16="http://schemas.microsoft.com/office/drawing/2014/main" id="{7D4D9CB2-00A5-0BC4-796A-4C70E486BB43}"/>
              </a:ext>
            </a:extLst>
          </p:cNvPr>
          <p:cNvPicPr>
            <a:picLocks noChangeAspect="1"/>
          </p:cNvPicPr>
          <p:nvPr/>
        </p:nvPicPr>
        <p:blipFill>
          <a:blip r:embed="rId4"/>
          <a:stretch>
            <a:fillRect/>
          </a:stretch>
        </p:blipFill>
        <p:spPr>
          <a:xfrm>
            <a:off x="4572000" y="0"/>
            <a:ext cx="4572000" cy="4976700"/>
          </a:xfrm>
          <a:prstGeom prst="rect">
            <a:avLst/>
          </a:prstGeom>
        </p:spPr>
      </p:pic>
    </p:spTree>
    <p:extLst>
      <p:ext uri="{BB962C8B-B14F-4D97-AF65-F5344CB8AC3E}">
        <p14:creationId xmlns:p14="http://schemas.microsoft.com/office/powerpoint/2010/main" val="4239674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4"/>
        <p:cNvGrpSpPr/>
        <p:nvPr/>
      </p:nvGrpSpPr>
      <p:grpSpPr>
        <a:xfrm>
          <a:off x="0" y="0"/>
          <a:ext cx="0" cy="0"/>
          <a:chOff x="0" y="0"/>
          <a:chExt cx="0" cy="0"/>
        </a:xfrm>
      </p:grpSpPr>
      <p:sp>
        <p:nvSpPr>
          <p:cNvPr id="125" name="Google Shape;125;p23"/>
          <p:cNvSpPr txBox="1"/>
          <p:nvPr/>
        </p:nvSpPr>
        <p:spPr>
          <a:xfrm>
            <a:off x="208675" y="169000"/>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Conclusion</a:t>
            </a:r>
            <a:endParaRPr sz="1800" dirty="0">
              <a:solidFill>
                <a:schemeClr val="dk1"/>
              </a:solidFill>
              <a:latin typeface="IBM Plex Sans Medium"/>
              <a:ea typeface="IBM Plex Sans Medium"/>
              <a:cs typeface="IBM Plex Sans Medium"/>
              <a:sym typeface="IBM Plex Sans Medium"/>
            </a:endParaRPr>
          </a:p>
        </p:txBody>
      </p:sp>
      <p:sp>
        <p:nvSpPr>
          <p:cNvPr id="127" name="Google Shape;127;p23"/>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3" name="TextBox 2">
            <a:extLst>
              <a:ext uri="{FF2B5EF4-FFF2-40B4-BE49-F238E27FC236}">
                <a16:creationId xmlns:a16="http://schemas.microsoft.com/office/drawing/2014/main" id="{1AF7C6C3-27EB-4F5C-3B17-2F5BA70C68D2}"/>
              </a:ext>
            </a:extLst>
          </p:cNvPr>
          <p:cNvSpPr txBox="1"/>
          <p:nvPr/>
        </p:nvSpPr>
        <p:spPr>
          <a:xfrm>
            <a:off x="552893" y="894367"/>
            <a:ext cx="8038214" cy="33547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buNone/>
            </a:pPr>
            <a:r>
              <a:rPr lang="en-US" sz="1600" i="0" dirty="0">
                <a:ln w="0"/>
                <a:solidFill>
                  <a:schemeClr val="tx1"/>
                </a:solidFill>
                <a:effectLst>
                  <a:outerShdw blurRad="38100" dist="19050" dir="2700000" algn="tl" rotWithShape="0">
                    <a:schemeClr val="dk1">
                      <a:alpha val="40000"/>
                    </a:schemeClr>
                  </a:outerShdw>
                </a:effectLst>
                <a:latin typeface="IBM Plex Sans Medium" panose="020B0603050203000203" pitchFamily="34" charset="0"/>
              </a:rPr>
              <a:t>● Impact of Proposed Solution</a:t>
            </a:r>
          </a:p>
          <a:p>
            <a:pPr algn="just">
              <a:buNone/>
            </a:pPr>
            <a:r>
              <a:rPr lang="en-US" sz="1200" i="0" dirty="0">
                <a:ln w="0"/>
                <a:solidFill>
                  <a:schemeClr val="tx1"/>
                </a:solidFill>
                <a:effectLst>
                  <a:outerShdw blurRad="38100" dist="19050" dir="2700000" algn="tl" rotWithShape="0">
                    <a:schemeClr val="dk1">
                      <a:alpha val="40000"/>
                    </a:schemeClr>
                  </a:outerShdw>
                </a:effectLst>
                <a:latin typeface="IBM Plex Sans Medium" panose="020B0603050203000203" pitchFamily="34" charset="0"/>
              </a:rPr>
              <a:t>The implemented solution provides educators and administrators with clear, data-driven insights into student academic performance across subjects and demographic groups. It enables the identification of achievement gaps related to gender, ethnicity, and test preparation, supporting targeted interventions and resource allocation. The interactive Power BI dashboard facilitates easy exploration and monitoring of student outcomes, empowering stakeholders to make informed decisions that promote equity and quality education. Overall, the solution fosters more effective, evidence-based educational strategies aligned with global goals to reduce disparities and improve learning outcomes.</a:t>
            </a:r>
          </a:p>
          <a:p>
            <a:pPr algn="just">
              <a:buNone/>
            </a:pPr>
            <a:endParaRPr lang="en-US" sz="1200" i="0" dirty="0">
              <a:ln w="0"/>
              <a:solidFill>
                <a:schemeClr val="tx1"/>
              </a:solidFill>
              <a:effectLst>
                <a:outerShdw blurRad="38100" dist="19050" dir="2700000" algn="tl" rotWithShape="0">
                  <a:schemeClr val="dk1">
                    <a:alpha val="40000"/>
                  </a:schemeClr>
                </a:outerShdw>
              </a:effectLst>
              <a:latin typeface="IBM Plex Sans Medium" panose="020B0603050203000203" pitchFamily="34" charset="0"/>
            </a:endParaRPr>
          </a:p>
          <a:p>
            <a:pPr algn="just">
              <a:buNone/>
            </a:pPr>
            <a:r>
              <a:rPr lang="en-US" sz="1600" i="0" dirty="0">
                <a:ln w="0"/>
                <a:solidFill>
                  <a:schemeClr val="tx1"/>
                </a:solidFill>
                <a:effectLst>
                  <a:outerShdw blurRad="38100" dist="19050" dir="2700000" algn="tl" rotWithShape="0">
                    <a:schemeClr val="dk1">
                      <a:alpha val="40000"/>
                    </a:schemeClr>
                  </a:outerShdw>
                </a:effectLst>
                <a:latin typeface="IBM Plex Sans Medium" panose="020B0603050203000203" pitchFamily="34" charset="0"/>
              </a:rPr>
              <a:t>● Future Work</a:t>
            </a:r>
          </a:p>
          <a:p>
            <a:pPr algn="just">
              <a:buNone/>
            </a:pPr>
            <a:r>
              <a:rPr lang="en-US" sz="1200" i="0" dirty="0">
                <a:ln w="0"/>
                <a:solidFill>
                  <a:schemeClr val="tx1"/>
                </a:solidFill>
                <a:effectLst>
                  <a:outerShdw blurRad="38100" dist="19050" dir="2700000" algn="tl" rotWithShape="0">
                    <a:schemeClr val="dk1">
                      <a:alpha val="40000"/>
                    </a:schemeClr>
                  </a:outerShdw>
                </a:effectLst>
                <a:latin typeface="IBM Plex Sans Medium" panose="020B0603050203000203" pitchFamily="34" charset="0"/>
              </a:rPr>
              <a:t>Future enhancements could include expanding the dataset to incorporate additional relevant factors such as attendance records, behavioral data, and extracurricular participation. Developing predictive analytics models could help identify students at risk of underperforming, enabling proactive support. Creating mobile-friendly or web-integrated dashboards would improve accessibility for educators. Real-time data integration with school systems could keep analyses up to date. Additionally, enriching demographic analysis with socioeconomic status and parental involvement, along with collaborative features for educators to share insights, would further increase the platform’s utility and impact.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1"/>
        <p:cNvGrpSpPr/>
        <p:nvPr/>
      </p:nvGrpSpPr>
      <p:grpSpPr>
        <a:xfrm>
          <a:off x="0" y="0"/>
          <a:ext cx="0" cy="0"/>
          <a:chOff x="0" y="0"/>
          <a:chExt cx="0" cy="0"/>
        </a:xfrm>
      </p:grpSpPr>
      <p:sp>
        <p:nvSpPr>
          <p:cNvPr id="132" name="Google Shape;132;p24"/>
          <p:cNvSpPr txBox="1"/>
          <p:nvPr/>
        </p:nvSpPr>
        <p:spPr>
          <a:xfrm>
            <a:off x="135650" y="169025"/>
            <a:ext cx="29631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References</a:t>
            </a:r>
            <a:endParaRPr sz="1800" dirty="0">
              <a:solidFill>
                <a:schemeClr val="dk1"/>
              </a:solidFill>
              <a:latin typeface="IBM Plex Sans Medium"/>
              <a:ea typeface="IBM Plex Sans Medium"/>
              <a:cs typeface="IBM Plex Sans Medium"/>
              <a:sym typeface="IBM Plex Sans Medium"/>
            </a:endParaRPr>
          </a:p>
        </p:txBody>
      </p:sp>
      <p:sp>
        <p:nvSpPr>
          <p:cNvPr id="134" name="Google Shape;134;p24"/>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6" name="Diagram 5">
            <a:extLst>
              <a:ext uri="{FF2B5EF4-FFF2-40B4-BE49-F238E27FC236}">
                <a16:creationId xmlns:a16="http://schemas.microsoft.com/office/drawing/2014/main" id="{B6667E70-78C3-6608-0B94-C66573A1CB59}"/>
              </a:ext>
            </a:extLst>
          </p:cNvPr>
          <p:cNvGraphicFramePr/>
          <p:nvPr>
            <p:extLst>
              <p:ext uri="{D42A27DB-BD31-4B8C-83A1-F6EECF244321}">
                <p14:modId xmlns:p14="http://schemas.microsoft.com/office/powerpoint/2010/main" val="3205155902"/>
              </p:ext>
            </p:extLst>
          </p:nvPr>
        </p:nvGraphicFramePr>
        <p:xfrm>
          <a:off x="524540" y="642725"/>
          <a:ext cx="8094920" cy="174719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1" name="Group 30">
            <a:extLst>
              <a:ext uri="{FF2B5EF4-FFF2-40B4-BE49-F238E27FC236}">
                <a16:creationId xmlns:a16="http://schemas.microsoft.com/office/drawing/2014/main" id="{765EF6F7-2CF2-4AFC-D9CE-3165C20EA706}"/>
              </a:ext>
            </a:extLst>
          </p:cNvPr>
          <p:cNvGrpSpPr/>
          <p:nvPr/>
        </p:nvGrpSpPr>
        <p:grpSpPr>
          <a:xfrm>
            <a:off x="524540" y="3115737"/>
            <a:ext cx="8094920" cy="460800"/>
            <a:chOff x="0" y="6358"/>
            <a:chExt cx="8094920" cy="460800"/>
          </a:xfrm>
        </p:grpSpPr>
        <p:sp>
          <p:nvSpPr>
            <p:cNvPr id="35" name="Rectangle 34">
              <a:extLst>
                <a:ext uri="{FF2B5EF4-FFF2-40B4-BE49-F238E27FC236}">
                  <a16:creationId xmlns:a16="http://schemas.microsoft.com/office/drawing/2014/main" id="{D802E697-EDE8-031B-D483-E4786DDC7A5B}"/>
                </a:ext>
              </a:extLst>
            </p:cNvPr>
            <p:cNvSpPr/>
            <p:nvPr/>
          </p:nvSpPr>
          <p:spPr>
            <a:xfrm>
              <a:off x="0" y="6358"/>
              <a:ext cx="8094920" cy="460800"/>
            </a:xfrm>
            <a:prstGeom prst="rect">
              <a:avLst/>
            </a:prstGeom>
          </p:spPr>
          <p:style>
            <a:lnRef idx="1">
              <a:schemeClr val="accent1">
                <a:hueOff val="0"/>
                <a:satOff val="0"/>
                <a:lumOff val="0"/>
                <a:alphaOff val="0"/>
              </a:schemeClr>
            </a:lnRef>
            <a:fillRef idx="2">
              <a:schemeClr val="accent1">
                <a:hueOff val="0"/>
                <a:satOff val="0"/>
                <a:lumOff val="0"/>
                <a:alphaOff val="0"/>
              </a:schemeClr>
            </a:fillRef>
            <a:effectRef idx="1">
              <a:schemeClr val="accent1">
                <a:hueOff val="0"/>
                <a:satOff val="0"/>
                <a:lumOff val="0"/>
                <a:alphaOff val="0"/>
              </a:schemeClr>
            </a:effectRef>
            <a:fontRef idx="minor">
              <a:schemeClr val="dk1"/>
            </a:fontRef>
          </p:style>
        </p:sp>
        <p:sp>
          <p:nvSpPr>
            <p:cNvPr id="36" name="TextBox 35">
              <a:extLst>
                <a:ext uri="{FF2B5EF4-FFF2-40B4-BE49-F238E27FC236}">
                  <a16:creationId xmlns:a16="http://schemas.microsoft.com/office/drawing/2014/main" id="{84565D99-4274-FB17-8844-0D0AB3E90D5B}"/>
                </a:ext>
              </a:extLst>
            </p:cNvPr>
            <p:cNvSpPr txBox="1"/>
            <p:nvPr/>
          </p:nvSpPr>
          <p:spPr>
            <a:xfrm>
              <a:off x="0" y="6358"/>
              <a:ext cx="8094920" cy="460800"/>
            </a:xfrm>
            <a:prstGeom prst="rect">
              <a:avLst/>
            </a:prstGeom>
          </p:spPr>
          <p:style>
            <a:lnRef idx="0">
              <a:scrgbClr r="0" g="0" b="0"/>
            </a:lnRef>
            <a:fillRef idx="0">
              <a:scrgbClr r="0" g="0" b="0"/>
            </a:fillRef>
            <a:effectRef idx="0">
              <a:scrgbClr r="0" g="0" b="0"/>
            </a:effectRef>
            <a:fontRef idx="minor">
              <a:schemeClr val="dk1"/>
            </a:fontRef>
          </p:style>
          <p:txBody>
            <a:bodyPr spcFirstLastPara="0" vert="horz" wrap="square" lIns="99568" tIns="56896" rIns="99568" bIns="56896" numCol="1" spcCol="1270" anchor="ctr" anchorCtr="0">
              <a:noAutofit/>
            </a:bodyPr>
            <a:lstStyle/>
            <a:p>
              <a:pPr algn="ctr"/>
              <a:r>
                <a:rPr lang="en-US" dirty="0">
                  <a:latin typeface="IBM Plex Sans Medium" panose="020B0603050203000203" pitchFamily="34" charset="0"/>
                </a:rPr>
                <a:t>Additional References</a:t>
              </a:r>
            </a:p>
          </p:txBody>
        </p:sp>
      </p:grpSp>
      <p:grpSp>
        <p:nvGrpSpPr>
          <p:cNvPr id="32" name="Group 31">
            <a:extLst>
              <a:ext uri="{FF2B5EF4-FFF2-40B4-BE49-F238E27FC236}">
                <a16:creationId xmlns:a16="http://schemas.microsoft.com/office/drawing/2014/main" id="{73BAA487-F3F2-7435-CCF3-85F88866C0B2}"/>
              </a:ext>
            </a:extLst>
          </p:cNvPr>
          <p:cNvGrpSpPr/>
          <p:nvPr/>
        </p:nvGrpSpPr>
        <p:grpSpPr>
          <a:xfrm>
            <a:off x="524540" y="3576537"/>
            <a:ext cx="8094920" cy="1273680"/>
            <a:chOff x="0" y="467158"/>
            <a:chExt cx="8094920" cy="1273680"/>
          </a:xfrm>
        </p:grpSpPr>
        <p:sp>
          <p:nvSpPr>
            <p:cNvPr id="33" name="Rectangle 32">
              <a:extLst>
                <a:ext uri="{FF2B5EF4-FFF2-40B4-BE49-F238E27FC236}">
                  <a16:creationId xmlns:a16="http://schemas.microsoft.com/office/drawing/2014/main" id="{2D79314C-D6CF-1918-5732-F6F7D72F4DA2}"/>
                </a:ext>
              </a:extLst>
            </p:cNvPr>
            <p:cNvSpPr/>
            <p:nvPr/>
          </p:nvSpPr>
          <p:spPr>
            <a:xfrm>
              <a:off x="0" y="467158"/>
              <a:ext cx="8094920" cy="1273680"/>
            </a:xfrm>
            <a:prstGeom prst="rect">
              <a:avLst/>
            </a:prstGeom>
          </p:spPr>
          <p:style>
            <a:lnRef idx="1">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sp>
        <p:sp>
          <p:nvSpPr>
            <p:cNvPr id="34" name="TextBox 33">
              <a:extLst>
                <a:ext uri="{FF2B5EF4-FFF2-40B4-BE49-F238E27FC236}">
                  <a16:creationId xmlns:a16="http://schemas.microsoft.com/office/drawing/2014/main" id="{59125554-2447-EBBF-DFE7-2B98982B8784}"/>
                </a:ext>
              </a:extLst>
            </p:cNvPr>
            <p:cNvSpPr txBox="1"/>
            <p:nvPr/>
          </p:nvSpPr>
          <p:spPr>
            <a:xfrm>
              <a:off x="0" y="467158"/>
              <a:ext cx="8094920" cy="127368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53340" tIns="53340" rIns="71120" bIns="80010" numCol="1" spcCol="1270" anchor="t" anchorCtr="0">
              <a:noAutofit/>
            </a:bodyPr>
            <a:lstStyle/>
            <a:p>
              <a:pPr>
                <a:buFont typeface="Arial" panose="020B0604020202020204" pitchFamily="34" charset="0"/>
                <a:buChar char="•"/>
              </a:pPr>
              <a:r>
                <a:rPr lang="en-US" sz="1100" dirty="0">
                  <a:latin typeface="IBM Plex Sans Medium" panose="020B0603050203000203" pitchFamily="34" charset="0"/>
                </a:rPr>
                <a:t>Kaggle Dataset: "Students Performance in Exams" used as the data source.</a:t>
              </a:r>
            </a:p>
            <a:p>
              <a:pPr>
                <a:buFont typeface="Arial" panose="020B0604020202020204" pitchFamily="34" charset="0"/>
                <a:buChar char="•"/>
              </a:pPr>
              <a:r>
                <a:rPr lang="en-US" sz="1100" dirty="0">
                  <a:latin typeface="IBM Plex Sans Medium" panose="020B0603050203000203" pitchFamily="34" charset="0"/>
                </a:rPr>
                <a:t>Official documentation and tutorials for Pandas, Matplotlib, Seaborn, and Power BI for techniques related to data cleaning, analysis, and visualization.</a:t>
              </a:r>
            </a:p>
            <a:p>
              <a:pPr>
                <a:buFont typeface="Arial" panose="020B0604020202020204" pitchFamily="34" charset="0"/>
                <a:buChar char="•"/>
              </a:pPr>
              <a:r>
                <a:rPr lang="en-US" sz="1100" dirty="0">
                  <a:latin typeface="IBM Plex Sans Medium" panose="020B0603050203000203" pitchFamily="34" charset="0"/>
                </a:rPr>
                <a:t>Sustainable Development Goals (SDGs) framework for aligning the educational equity goals of the project.</a:t>
              </a:r>
            </a:p>
            <a:p>
              <a:pPr>
                <a:buFont typeface="Arial" panose="020B0604020202020204" pitchFamily="34" charset="0"/>
                <a:buChar char="•"/>
              </a:pPr>
              <a:r>
                <a:rPr lang="en-US" sz="1100" dirty="0">
                  <a:latin typeface="IBM Plex Sans Medium" panose="020B0603050203000203" pitchFamily="34" charset="0"/>
                </a:rPr>
                <a:t>Educational research literature on gender differences and the impact of test preparation on student performance guided hypothesis formulation and interpretation.</a:t>
              </a:r>
            </a:p>
          </p:txBody>
        </p:sp>
      </p:grpSp>
      <p:sp>
        <p:nvSpPr>
          <p:cNvPr id="38" name="TextBox 37">
            <a:extLst>
              <a:ext uri="{FF2B5EF4-FFF2-40B4-BE49-F238E27FC236}">
                <a16:creationId xmlns:a16="http://schemas.microsoft.com/office/drawing/2014/main" id="{F6AD0E51-08E8-941C-8925-A914F82C1D76}"/>
              </a:ext>
            </a:extLst>
          </p:cNvPr>
          <p:cNvSpPr txBox="1"/>
          <p:nvPr/>
        </p:nvSpPr>
        <p:spPr>
          <a:xfrm>
            <a:off x="184298" y="2599690"/>
            <a:ext cx="8959702" cy="307777"/>
          </a:xfrm>
          <a:prstGeom prst="rect">
            <a:avLst/>
          </a:prstGeom>
          <a:noFill/>
        </p:spPr>
        <p:txBody>
          <a:bodyPr wrap="square">
            <a:spAutoFit/>
          </a:bodyPr>
          <a:lstStyle/>
          <a:p>
            <a:r>
              <a:rPr lang="en-US" dirty="0">
                <a:solidFill>
                  <a:schemeClr val="tx1"/>
                </a:solidFill>
                <a:hlinkClick r:id="rId8">
                  <a:extLst>
                    <a:ext uri="{A12FA001-AC4F-418D-AE19-62706E023703}">
                      <ahyp:hlinkClr xmlns:ahyp="http://schemas.microsoft.com/office/drawing/2018/hyperlinkcolor" val="tx"/>
                    </a:ext>
                  </a:extLst>
                </a:hlinkClick>
              </a:rPr>
              <a:t>Power BI Project: - </a:t>
            </a:r>
            <a:r>
              <a:rPr lang="en-US" dirty="0">
                <a:solidFill>
                  <a:srgbClr val="0097A7"/>
                </a:solidFill>
                <a:hlinkClick r:id="rId8">
                  <a:extLst>
                    <a:ext uri="{A12FA001-AC4F-418D-AE19-62706E023703}">
                      <ahyp:hlinkClr xmlns:ahyp="http://schemas.microsoft.com/office/drawing/2018/hyperlinkcolor" val="tx"/>
                    </a:ext>
                  </a:extLst>
                </a:hlinkClick>
              </a:rPr>
              <a:t>https://drive.google.com/file/d/1uhdOCKdZfkfr3v8TSNseUlxzZyGmzzdp/view?usp=sharing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8"/>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13E9C943-6506-7EA1-E72A-F0F0CB450D19}"/>
              </a:ext>
            </a:extLst>
          </p:cNvPr>
          <p:cNvGraphicFramePr/>
          <p:nvPr>
            <p:extLst>
              <p:ext uri="{D42A27DB-BD31-4B8C-83A1-F6EECF244321}">
                <p14:modId xmlns:p14="http://schemas.microsoft.com/office/powerpoint/2010/main" val="613682069"/>
              </p:ext>
            </p:extLst>
          </p:nvPr>
        </p:nvGraphicFramePr>
        <p:xfrm>
          <a:off x="67825" y="347316"/>
          <a:ext cx="9008350" cy="44488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1" name="Google Shape;71;p15"/>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5"/>
        <p:cNvGrpSpPr/>
        <p:nvPr/>
      </p:nvGrpSpPr>
      <p:grpSpPr>
        <a:xfrm>
          <a:off x="0" y="0"/>
          <a:ext cx="0" cy="0"/>
          <a:chOff x="0" y="0"/>
          <a:chExt cx="0" cy="0"/>
        </a:xfrm>
      </p:grpSpPr>
      <p:sp>
        <p:nvSpPr>
          <p:cNvPr id="76" name="Google Shape;76;p16"/>
          <p:cNvSpPr txBox="1"/>
          <p:nvPr/>
        </p:nvSpPr>
        <p:spPr>
          <a:xfrm>
            <a:off x="155944" y="28912"/>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dirty="0">
                <a:solidFill>
                  <a:schemeClr val="dk1"/>
                </a:solidFill>
                <a:latin typeface="IBM Plex Sans Medium"/>
                <a:ea typeface="IBM Plex Sans Medium"/>
                <a:cs typeface="IBM Plex Sans Medium"/>
                <a:sym typeface="IBM Plex Sans Medium"/>
              </a:rPr>
              <a:t>Problem Identification</a:t>
            </a:r>
            <a:endParaRPr sz="1800" b="1" dirty="0">
              <a:solidFill>
                <a:schemeClr val="dk1"/>
              </a:solidFill>
              <a:latin typeface="IBM Plex Sans Medium"/>
              <a:ea typeface="IBM Plex Sans Medium"/>
              <a:cs typeface="IBM Plex Sans Medium"/>
              <a:sym typeface="IBM Plex Sans Medium"/>
            </a:endParaRPr>
          </a:p>
        </p:txBody>
      </p:sp>
      <p:graphicFrame>
        <p:nvGraphicFramePr>
          <p:cNvPr id="2" name="Diagram 1">
            <a:extLst>
              <a:ext uri="{FF2B5EF4-FFF2-40B4-BE49-F238E27FC236}">
                <a16:creationId xmlns:a16="http://schemas.microsoft.com/office/drawing/2014/main" id="{B92F6FAE-75BC-E37F-1996-E629ABE62924}"/>
              </a:ext>
            </a:extLst>
          </p:cNvPr>
          <p:cNvGraphicFramePr/>
          <p:nvPr>
            <p:extLst>
              <p:ext uri="{D42A27DB-BD31-4B8C-83A1-F6EECF244321}">
                <p14:modId xmlns:p14="http://schemas.microsoft.com/office/powerpoint/2010/main" val="1227931499"/>
              </p:ext>
            </p:extLst>
          </p:nvPr>
        </p:nvGraphicFramePr>
        <p:xfrm>
          <a:off x="208675" y="502612"/>
          <a:ext cx="8779381" cy="406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8" name="Google Shape;78;p16"/>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7"/>
          <p:cNvSpPr txBox="1"/>
          <p:nvPr/>
        </p:nvSpPr>
        <p:spPr>
          <a:xfrm>
            <a:off x="155944" y="28912"/>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Collection</a:t>
            </a:r>
            <a:endParaRPr sz="1800" dirty="0">
              <a:solidFill>
                <a:schemeClr val="dk1"/>
              </a:solidFill>
              <a:latin typeface="IBM Plex Sans Medium"/>
              <a:ea typeface="IBM Plex Sans Medium"/>
              <a:cs typeface="IBM Plex Sans Medium"/>
              <a:sym typeface="IBM Plex Sans Medium"/>
            </a:endParaRPr>
          </a:p>
        </p:txBody>
      </p:sp>
      <p:sp>
        <p:nvSpPr>
          <p:cNvPr id="85" name="Google Shape;85;p17"/>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5" name="Diagram 4">
            <a:extLst>
              <a:ext uri="{FF2B5EF4-FFF2-40B4-BE49-F238E27FC236}">
                <a16:creationId xmlns:a16="http://schemas.microsoft.com/office/drawing/2014/main" id="{1FF2D8F3-5307-CB92-216F-15F9A5C28669}"/>
              </a:ext>
            </a:extLst>
          </p:cNvPr>
          <p:cNvGraphicFramePr/>
          <p:nvPr>
            <p:extLst>
              <p:ext uri="{D42A27DB-BD31-4B8C-83A1-F6EECF244321}">
                <p14:modId xmlns:p14="http://schemas.microsoft.com/office/powerpoint/2010/main" val="1391123593"/>
              </p:ext>
            </p:extLst>
          </p:nvPr>
        </p:nvGraphicFramePr>
        <p:xfrm>
          <a:off x="208675" y="502612"/>
          <a:ext cx="8779381" cy="406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9567F20C-994A-7FE3-3129-325F69F52D79}"/>
            </a:ext>
          </a:extLst>
        </p:cNvPr>
        <p:cNvGrpSpPr/>
        <p:nvPr/>
      </p:nvGrpSpPr>
      <p:grpSpPr>
        <a:xfrm>
          <a:off x="0" y="0"/>
          <a:ext cx="0" cy="0"/>
          <a:chOff x="0" y="0"/>
          <a:chExt cx="0" cy="0"/>
        </a:xfrm>
      </p:grpSpPr>
      <p:sp>
        <p:nvSpPr>
          <p:cNvPr id="83" name="Google Shape;83;p17">
            <a:extLst>
              <a:ext uri="{FF2B5EF4-FFF2-40B4-BE49-F238E27FC236}">
                <a16:creationId xmlns:a16="http://schemas.microsoft.com/office/drawing/2014/main" id="{7D28EF49-A9EF-D871-3285-50326B124654}"/>
              </a:ext>
            </a:extLst>
          </p:cNvPr>
          <p:cNvSpPr txBox="1"/>
          <p:nvPr/>
        </p:nvSpPr>
        <p:spPr>
          <a:xfrm>
            <a:off x="155944" y="28912"/>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Collection</a:t>
            </a:r>
            <a:endParaRPr sz="1800" dirty="0">
              <a:solidFill>
                <a:schemeClr val="dk1"/>
              </a:solidFill>
              <a:latin typeface="IBM Plex Sans Medium"/>
              <a:ea typeface="IBM Plex Sans Medium"/>
              <a:cs typeface="IBM Plex Sans Medium"/>
              <a:sym typeface="IBM Plex Sans Medium"/>
            </a:endParaRPr>
          </a:p>
        </p:txBody>
      </p:sp>
      <p:sp>
        <p:nvSpPr>
          <p:cNvPr id="85" name="Google Shape;85;p17">
            <a:extLst>
              <a:ext uri="{FF2B5EF4-FFF2-40B4-BE49-F238E27FC236}">
                <a16:creationId xmlns:a16="http://schemas.microsoft.com/office/drawing/2014/main" id="{8C9FE2D2-8764-7D8C-A877-79AB0D1E9E54}"/>
              </a:ext>
            </a:extLst>
          </p:cNvPr>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5" name="Diagram 4">
            <a:extLst>
              <a:ext uri="{FF2B5EF4-FFF2-40B4-BE49-F238E27FC236}">
                <a16:creationId xmlns:a16="http://schemas.microsoft.com/office/drawing/2014/main" id="{E0CDC0EF-54F3-20AD-D662-97CC44D89994}"/>
              </a:ext>
            </a:extLst>
          </p:cNvPr>
          <p:cNvGraphicFramePr/>
          <p:nvPr>
            <p:extLst>
              <p:ext uri="{D42A27DB-BD31-4B8C-83A1-F6EECF244321}">
                <p14:modId xmlns:p14="http://schemas.microsoft.com/office/powerpoint/2010/main" val="1645138899"/>
              </p:ext>
            </p:extLst>
          </p:nvPr>
        </p:nvGraphicFramePr>
        <p:xfrm>
          <a:off x="208675" y="502612"/>
          <a:ext cx="8779381" cy="4061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86515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9"/>
        <p:cNvGrpSpPr/>
        <p:nvPr/>
      </p:nvGrpSpPr>
      <p:grpSpPr>
        <a:xfrm>
          <a:off x="0" y="0"/>
          <a:ext cx="0" cy="0"/>
          <a:chOff x="0" y="0"/>
          <a:chExt cx="0" cy="0"/>
        </a:xfrm>
      </p:grpSpPr>
      <p:sp>
        <p:nvSpPr>
          <p:cNvPr id="90" name="Google Shape;90;p18"/>
          <p:cNvSpPr txBox="1"/>
          <p:nvPr/>
        </p:nvSpPr>
        <p:spPr>
          <a:xfrm>
            <a:off x="156500" y="127275"/>
            <a:ext cx="2639700" cy="473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dirty="0">
                <a:solidFill>
                  <a:schemeClr val="dk1"/>
                </a:solidFill>
                <a:latin typeface="IBM Plex Sans Medium"/>
                <a:ea typeface="IBM Plex Sans Medium"/>
                <a:cs typeface="IBM Plex Sans Medium"/>
                <a:sym typeface="IBM Plex Sans Medium"/>
              </a:rPr>
              <a:t>Data Preprocessing</a:t>
            </a:r>
            <a:endParaRPr sz="1800" dirty="0">
              <a:solidFill>
                <a:schemeClr val="dk1"/>
              </a:solidFill>
              <a:latin typeface="IBM Plex Sans Medium"/>
              <a:ea typeface="IBM Plex Sans Medium"/>
              <a:cs typeface="IBM Plex Sans Medium"/>
              <a:sym typeface="IBM Plex Sans Medium"/>
            </a:endParaRPr>
          </a:p>
        </p:txBody>
      </p:sp>
      <p:graphicFrame>
        <p:nvGraphicFramePr>
          <p:cNvPr id="7" name="Diagram 6">
            <a:extLst>
              <a:ext uri="{FF2B5EF4-FFF2-40B4-BE49-F238E27FC236}">
                <a16:creationId xmlns:a16="http://schemas.microsoft.com/office/drawing/2014/main" id="{7A3F2785-28AE-46E7-683E-C85656109637}"/>
              </a:ext>
            </a:extLst>
          </p:cNvPr>
          <p:cNvGraphicFramePr/>
          <p:nvPr>
            <p:extLst>
              <p:ext uri="{D42A27DB-BD31-4B8C-83A1-F6EECF244321}">
                <p14:modId xmlns:p14="http://schemas.microsoft.com/office/powerpoint/2010/main" val="3935641175"/>
              </p:ext>
            </p:extLst>
          </p:nvPr>
        </p:nvGraphicFramePr>
        <p:xfrm>
          <a:off x="78218" y="365464"/>
          <a:ext cx="914400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2" name="Google Shape;92;p18"/>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 name="Rectangle 1">
            <a:extLst>
              <a:ext uri="{FF2B5EF4-FFF2-40B4-BE49-F238E27FC236}">
                <a16:creationId xmlns:a16="http://schemas.microsoft.com/office/drawing/2014/main" id="{2495A4CE-8FB0-E001-46A0-5BF8B2706B42}"/>
              </a:ext>
            </a:extLst>
          </p:cNvPr>
          <p:cNvSpPr>
            <a:spLocks noChangeArrowheads="1"/>
          </p:cNvSpPr>
          <p:nvPr/>
        </p:nvSpPr>
        <p:spPr bwMode="auto">
          <a:xfrm>
            <a:off x="0" y="90100"/>
            <a:ext cx="6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9" name="Google Shape;99;p19"/>
          <p:cNvSpPr/>
          <p:nvPr/>
        </p:nvSpPr>
        <p:spPr>
          <a:xfrm rot="10800000" flipH="1">
            <a:off x="0" y="4985311"/>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 name="Rectangle 19">
            <a:extLst>
              <a:ext uri="{FF2B5EF4-FFF2-40B4-BE49-F238E27FC236}">
                <a16:creationId xmlns:a16="http://schemas.microsoft.com/office/drawing/2014/main" id="{E1D69A1B-97B6-275A-FD0C-2C6B0E91FCBB}"/>
              </a:ext>
            </a:extLst>
          </p:cNvPr>
          <p:cNvSpPr/>
          <p:nvPr/>
        </p:nvSpPr>
        <p:spPr>
          <a:xfrm>
            <a:off x="135650" y="590550"/>
            <a:ext cx="5145187" cy="4386150"/>
          </a:xfrm>
          <a:prstGeom prst="rect">
            <a:avLst/>
          </a:prstGeom>
        </p:spPr>
        <p:txBody>
          <a:bodyPr/>
          <a:lstStyle/>
          <a:p>
            <a:pPr lvl="0"/>
            <a:endParaRPr lang="en-US" sz="1100" dirty="0">
              <a:latin typeface="IBM Plex Sans Medium" panose="020B0603050203000203" pitchFamily="34" charset="0"/>
            </a:endParaRPr>
          </a:p>
        </p:txBody>
      </p:sp>
      <p:pic>
        <p:nvPicPr>
          <p:cNvPr id="24" name="Picture 23">
            <a:extLst>
              <a:ext uri="{FF2B5EF4-FFF2-40B4-BE49-F238E27FC236}">
                <a16:creationId xmlns:a16="http://schemas.microsoft.com/office/drawing/2014/main" id="{44688AFD-9884-0692-E144-B51AF055093A}"/>
              </a:ext>
            </a:extLst>
          </p:cNvPr>
          <p:cNvPicPr>
            <a:picLocks noChangeAspect="1"/>
          </p:cNvPicPr>
          <p:nvPr/>
        </p:nvPicPr>
        <p:blipFill>
          <a:blip r:embed="rId3"/>
          <a:stretch>
            <a:fillRect/>
          </a:stretch>
        </p:blipFill>
        <p:spPr>
          <a:xfrm>
            <a:off x="376600" y="99628"/>
            <a:ext cx="3486562" cy="4842628"/>
          </a:xfrm>
          <a:prstGeom prst="rect">
            <a:avLst/>
          </a:prstGeom>
        </p:spPr>
      </p:pic>
      <p:pic>
        <p:nvPicPr>
          <p:cNvPr id="26" name="Picture 25">
            <a:extLst>
              <a:ext uri="{FF2B5EF4-FFF2-40B4-BE49-F238E27FC236}">
                <a16:creationId xmlns:a16="http://schemas.microsoft.com/office/drawing/2014/main" id="{D832CD0E-8A1A-BAA5-C841-DAE17609D984}"/>
              </a:ext>
            </a:extLst>
          </p:cNvPr>
          <p:cNvPicPr>
            <a:picLocks noChangeAspect="1"/>
          </p:cNvPicPr>
          <p:nvPr/>
        </p:nvPicPr>
        <p:blipFill>
          <a:blip r:embed="rId4"/>
          <a:stretch>
            <a:fillRect/>
          </a:stretch>
        </p:blipFill>
        <p:spPr>
          <a:xfrm>
            <a:off x="5280837" y="116850"/>
            <a:ext cx="3486563" cy="4868461"/>
          </a:xfrm>
          <a:prstGeom prst="rect">
            <a:avLst/>
          </a:prstGeom>
        </p:spPr>
      </p:pic>
      <p:sp>
        <p:nvSpPr>
          <p:cNvPr id="97" name="Google Shape;97;p19"/>
          <p:cNvSpPr txBox="1"/>
          <p:nvPr/>
        </p:nvSpPr>
        <p:spPr>
          <a:xfrm rot="16200000">
            <a:off x="1817728" y="2255156"/>
            <a:ext cx="4842628" cy="66591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IBM Plex Sans Medium"/>
                <a:ea typeface="IBM Plex Sans Medium"/>
                <a:cs typeface="IBM Plex Sans Medium"/>
                <a:sym typeface="IBM Plex Sans Medium"/>
              </a:rPr>
              <a:t>Data Analysis</a:t>
            </a:r>
            <a:endParaRPr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IBM Plex Sans Medium"/>
              <a:ea typeface="IBM Plex Sans Medium"/>
              <a:cs typeface="IBM Plex Sans Medium"/>
              <a:sym typeface="IBM Plex Sans Medi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DBF9152B-AE2C-8E84-6B42-E59FB5E2C1AD}"/>
              </a:ext>
            </a:extLst>
          </p:cNvPr>
          <p:cNvPicPr>
            <a:picLocks noChangeAspect="1"/>
          </p:cNvPicPr>
          <p:nvPr/>
        </p:nvPicPr>
        <p:blipFill>
          <a:blip r:embed="rId2"/>
          <a:stretch>
            <a:fillRect/>
          </a:stretch>
        </p:blipFill>
        <p:spPr>
          <a:xfrm>
            <a:off x="1" y="0"/>
            <a:ext cx="9144000" cy="5143500"/>
          </a:xfrm>
          <a:prstGeom prst="rect">
            <a:avLst/>
          </a:prstGeom>
        </p:spPr>
      </p:pic>
    </p:spTree>
    <p:extLst>
      <p:ext uri="{BB962C8B-B14F-4D97-AF65-F5344CB8AC3E}">
        <p14:creationId xmlns:p14="http://schemas.microsoft.com/office/powerpoint/2010/main" val="27496361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6" name="Google Shape;106;p20"/>
          <p:cNvSpPr/>
          <p:nvPr/>
        </p:nvSpPr>
        <p:spPr>
          <a:xfrm rot="10800000" flipH="1">
            <a:off x="0" y="4976700"/>
            <a:ext cx="9144000" cy="166800"/>
          </a:xfrm>
          <a:prstGeom prst="rect">
            <a:avLst/>
          </a:prstGeom>
          <a:solidFill>
            <a:srgbClr val="001141"/>
          </a:solidFill>
          <a:ln w="9525" cap="flat" cmpd="sng">
            <a:solidFill>
              <a:srgbClr val="00114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3" name="Picture 2">
            <a:extLst>
              <a:ext uri="{FF2B5EF4-FFF2-40B4-BE49-F238E27FC236}">
                <a16:creationId xmlns:a16="http://schemas.microsoft.com/office/drawing/2014/main" id="{3CA69DC9-2E15-3628-6C76-9D01B9C803E1}"/>
              </a:ext>
            </a:extLst>
          </p:cNvPr>
          <p:cNvPicPr>
            <a:picLocks noChangeAspect="1"/>
          </p:cNvPicPr>
          <p:nvPr/>
        </p:nvPicPr>
        <p:blipFill>
          <a:blip r:embed="rId3"/>
          <a:stretch>
            <a:fillRect/>
          </a:stretch>
        </p:blipFill>
        <p:spPr>
          <a:xfrm>
            <a:off x="0" y="8475"/>
            <a:ext cx="9144000" cy="4956432"/>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4385</TotalTime>
  <Words>1643</Words>
  <Application>Microsoft Office PowerPoint</Application>
  <PresentationFormat>On-screen Show (16:9)</PresentationFormat>
  <Paragraphs>89</Paragraphs>
  <Slides>17</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IBM Plex Sans Medium</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PRIYANSHU CHOUHAN</cp:lastModifiedBy>
  <cp:revision>9</cp:revision>
  <dcterms:modified xsi:type="dcterms:W3CDTF">2025-08-28T19:46:53Z</dcterms:modified>
</cp:coreProperties>
</file>