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308B9B-C999-4561-A260-0F452D3421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0142F34-66D7-483C-8042-BAF9BDF64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315D20-BD75-4614-8AFB-558CEC27A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AF477-15E7-40A6-9A44-FEE1E31D410C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F57705-7070-4329-80BC-415B81F4C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3668AF-2CA0-4649-8658-70EF7E7D7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6B38-E21B-439F-B479-DB45280A3B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460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4FC231-FD06-4F3D-B333-281E5CB43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BA35304-F599-4630-A7C9-FCC5DA934A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02309B-EE89-4624-9973-7CB8B1707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AF477-15E7-40A6-9A44-FEE1E31D410C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0C0725-7C73-42DE-99ED-3982B1977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204BEA-5319-4450-8C63-F98FB057B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6B38-E21B-439F-B479-DB45280A3B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124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81F974F-64A2-4402-8DE8-78947B27A6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AA9AFF2-6B22-4856-92E3-B9C7A25179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0ADD85-C040-45B6-A531-3F6121A24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AF477-15E7-40A6-9A44-FEE1E31D410C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45C3B9-9F0C-4F1F-BA5D-F76003F6E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59C3F6-47EE-4D76-B0CC-BDAE52332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6B38-E21B-439F-B479-DB45280A3B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0947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794071-3B05-4C02-A754-0856FAF0A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7B68F9-D346-4C9E-992F-9BA13F88FB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C573A1-4ED4-449E-BBF4-CD9107BF5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AF477-15E7-40A6-9A44-FEE1E31D410C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7E867F-92EF-476A-B48B-B4A09BA77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02AC44-2AE7-4B5E-A6C2-C5231B112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6B38-E21B-439F-B479-DB45280A3B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2886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39DBC6-BF87-4A01-8FCC-90283CCE9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4F9B1D1-0F55-4EA8-93A1-5A8E4FE564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108963-8323-4417-8D43-BF6684F4A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AF477-15E7-40A6-9A44-FEE1E31D410C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0671BC-5CF6-4406-935E-DFC08DEBE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224CFF-C65C-4494-880B-5D7205C50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6B38-E21B-439F-B479-DB45280A3B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08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BCE4E7-F95A-4DED-8F21-9CA24AEDA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0A356B-61EF-4B82-ACA2-8E01E2C2DC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FC95DFD-9A61-415E-8896-E3CAA9A0E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4D5019-04AA-4EEF-A895-73A218FD0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AF477-15E7-40A6-9A44-FEE1E31D410C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5756B0F-E9E6-4EB9-B54E-E839638BC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9BBDBB-378F-41BB-A032-E7202409B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6B38-E21B-439F-B479-DB45280A3B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8883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51CFB8-D77E-4547-BB6C-643F0DD4B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D5D7886-7C11-45FC-8F7B-D398C16DEC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34BB883-B381-4C59-BEED-C8389D00CC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EA199F0-A61B-43D9-9ACA-2D14481742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293D81A-B73C-4B26-A47A-E9C48A4230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7CD609F-1F66-4A4D-ADA5-077FDF6C8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AF477-15E7-40A6-9A44-FEE1E31D410C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0A1DF14-AFCD-46ED-BAFB-484F06252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53BF8B1-28DD-41A4-863C-594CFDCB2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6B38-E21B-439F-B479-DB45280A3B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6840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8B8641-A1F8-49B5-9FE5-13A53FDCD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A5BE39E-A8ED-4ABB-A356-F04B491C6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AF477-15E7-40A6-9A44-FEE1E31D410C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E736B60-EBC3-4307-BCA2-B4031503A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CEAFD40-CFCB-4939-A729-E04D2057A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6B38-E21B-439F-B479-DB45280A3B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8679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DEE7695-CF36-457D-8CF8-3AF4FC422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AF477-15E7-40A6-9A44-FEE1E31D410C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0C650C0-B718-43DA-97A2-EB7541053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784FEFB-AF69-4F81-A7BE-F3CB9EE90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6B38-E21B-439F-B479-DB45280A3B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7179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B8E16E-6F95-433C-8657-FD9725C2A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A59414-DA32-4E81-8BC8-AB1C1FE6E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E0BBD84-5379-4C88-8D4F-87E06A1272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E66DD1-8BF7-4DCE-8EB6-891288E2C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AF477-15E7-40A6-9A44-FEE1E31D410C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E13F312-C068-43ED-BACE-275585230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9A6083B-155B-4A15-BAC0-4FEBAD412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6B38-E21B-439F-B479-DB45280A3B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0933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768757-4A23-4EE6-9729-6D38FD438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967D130-88E9-423B-B66C-D658506155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9054284-A47E-409A-BB1E-B7ADA4ED51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9520D3D-EEF6-42ED-B649-53B52CC4E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AF477-15E7-40A6-9A44-FEE1E31D410C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1150BE-B8C5-40D9-BC99-480075780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1A3128-F097-4BF0-8630-38E16612C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6B38-E21B-439F-B479-DB45280A3B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3834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A7B39E8-E65D-4046-B5AC-95E4758FB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ED52AC-6714-499D-A57C-9AD1528AB1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79C382-80BF-4DA5-A70F-2700EF84DB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FAF477-15E7-40A6-9A44-FEE1E31D410C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FF3599-170D-43CB-977E-F9A5107E0A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EA9812-87C2-45AA-A7C4-851CA32739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B6B38-E21B-439F-B479-DB45280A3B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6876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A8E9CB5A-77CF-4B56-90D4-1A241A826A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3532948"/>
              </p:ext>
            </p:extLst>
          </p:nvPr>
        </p:nvGraphicFramePr>
        <p:xfrm>
          <a:off x="0" y="0"/>
          <a:ext cx="12192000" cy="7155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640612914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392369512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434735919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2887334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6526206"/>
                    </a:ext>
                  </a:extLst>
                </a:gridCol>
              </a:tblGrid>
              <a:tr h="857250"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OSI Model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Layer Number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TCP/IP Layer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Other Protocol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4397778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Alligator</a:t>
                      </a:r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Application</a:t>
                      </a:r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HTTP</a:t>
                      </a:r>
                      <a:endParaRPr lang="ko-KR" altLang="en-US" sz="32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SSH, FTP, Telnet, SMTP, POP3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3578154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Pet</a:t>
                      </a:r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Presentation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3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1128802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200" dirty="0"/>
                        <a:t>Steve’s</a:t>
                      </a:r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Session</a:t>
                      </a:r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3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3774862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Touch</a:t>
                      </a:r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Transport</a:t>
                      </a:r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TCP</a:t>
                      </a:r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UDP, SCTP</a:t>
                      </a:r>
                      <a:endParaRPr lang="ko-KR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7801362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Not</a:t>
                      </a:r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Network</a:t>
                      </a:r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IPv4</a:t>
                      </a:r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IPv6, ARP</a:t>
                      </a:r>
                      <a:endParaRPr lang="ko-KR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7196173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Do</a:t>
                      </a:r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Data Link</a:t>
                      </a:r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Ethernet</a:t>
                      </a:r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HDLC, Frame Rely</a:t>
                      </a:r>
                      <a:endParaRPr lang="ko-KR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4077912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Please</a:t>
                      </a:r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Physical</a:t>
                      </a:r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42664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9630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48</Words>
  <Application>Microsoft Office PowerPoint</Application>
  <PresentationFormat>와이드스크린</PresentationFormat>
  <Paragraphs>26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park345601@ajou.ac.kr</dc:creator>
  <cp:lastModifiedBy>박승민</cp:lastModifiedBy>
  <cp:revision>5</cp:revision>
  <dcterms:created xsi:type="dcterms:W3CDTF">2020-07-12T11:01:51Z</dcterms:created>
  <dcterms:modified xsi:type="dcterms:W3CDTF">2020-07-12T15:26:55Z</dcterms:modified>
</cp:coreProperties>
</file>