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fdf905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fdf905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Of Growth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45200" y="671950"/>
            <a:ext cx="3372000" cy="80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New User Growth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45200" y="1587413"/>
            <a:ext cx="3372000" cy="80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Quantity Growth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5200" y="2502875"/>
            <a:ext cx="3372000" cy="80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Turnover Growth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45200" y="3418338"/>
            <a:ext cx="3372000" cy="80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Gross Margin Growth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45200" y="4333800"/>
            <a:ext cx="3372000" cy="809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Net Margin Growth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64" name="Google Shape;64;p14"/>
          <p:cNvCxnSpPr>
            <a:stCxn id="60" idx="0"/>
            <a:endCxn id="60" idx="0"/>
          </p:cNvCxnSpPr>
          <p:nvPr/>
        </p:nvCxnSpPr>
        <p:spPr>
          <a:xfrm>
            <a:off x="1831200" y="158741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3993575" y="84875"/>
            <a:ext cx="4762500" cy="104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Why?</a:t>
            </a:r>
            <a:r>
              <a:rPr lang="en-GB" sz="1500">
                <a:solidFill>
                  <a:schemeClr val="dk1"/>
                </a:solidFill>
              </a:rPr>
              <a:t> - To ensure our customer base is increasing and we aren’t only catering to existing customers.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Negative Growth Implication</a:t>
            </a:r>
            <a:r>
              <a:rPr lang="en-GB" sz="1500">
                <a:solidFill>
                  <a:schemeClr val="dk1"/>
                </a:solidFill>
              </a:rPr>
              <a:t> - Business Is stagnating or customer churn without replacement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993575" y="1274900"/>
            <a:ext cx="4762500" cy="8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Why?</a:t>
            </a:r>
            <a:r>
              <a:rPr lang="en-GB" sz="1500">
                <a:solidFill>
                  <a:schemeClr val="dk1"/>
                </a:solidFill>
              </a:rPr>
              <a:t> - Greater revenue, Allows us to plan ahead (Hiring, Number of events, new services)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993575" y="2233325"/>
            <a:ext cx="4762500" cy="40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Why?</a:t>
            </a:r>
            <a:r>
              <a:rPr lang="en-GB" sz="1500">
                <a:solidFill>
                  <a:schemeClr val="dk1"/>
                </a:solidFill>
              </a:rPr>
              <a:t> - To monitor overall financial health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993575" y="2724950"/>
            <a:ext cx="4762500" cy="8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Why?</a:t>
            </a:r>
            <a:r>
              <a:rPr lang="en-GB" sz="1500">
                <a:solidFill>
                  <a:schemeClr val="dk1"/>
                </a:solidFill>
              </a:rPr>
              <a:t> - To be able to efficiently fund core </a:t>
            </a:r>
            <a:r>
              <a:rPr lang="en-GB" sz="1500">
                <a:solidFill>
                  <a:schemeClr val="dk1"/>
                </a:solidFill>
              </a:rPr>
              <a:t>activities</a:t>
            </a:r>
            <a:r>
              <a:rPr lang="en-GB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u="sng">
                <a:solidFill>
                  <a:schemeClr val="dk1"/>
                </a:solidFill>
              </a:rPr>
              <a:t>Negative Growth Implication</a:t>
            </a:r>
            <a:r>
              <a:rPr lang="en-GB" sz="1500">
                <a:solidFill>
                  <a:schemeClr val="dk1"/>
                </a:solidFill>
              </a:rPr>
              <a:t> - Costs are going up without revenue growth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993575" y="3794850"/>
            <a:ext cx="4762500" cy="111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Why?</a:t>
            </a:r>
            <a:r>
              <a:rPr lang="en-GB" sz="1500">
                <a:solidFill>
                  <a:schemeClr val="dk1"/>
                </a:solidFill>
              </a:rPr>
              <a:t> - Indicator of overall financial stability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1"/>
                </a:solidFill>
              </a:rPr>
              <a:t>Negative Growth Implication</a:t>
            </a:r>
            <a:r>
              <a:rPr lang="en-GB" sz="1500">
                <a:solidFill>
                  <a:schemeClr val="dk1"/>
                </a:solidFill>
              </a:rPr>
              <a:t> - </a:t>
            </a:r>
            <a:r>
              <a:rPr lang="en-GB" sz="1500">
                <a:solidFill>
                  <a:schemeClr val="dk1"/>
                </a:solidFill>
              </a:rPr>
              <a:t>Overall profitability will struggle, sustaining operations will struggle and expansion would be very difficult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70" name="Google Shape;70;p14"/>
          <p:cNvCxnSpPr>
            <a:stCxn id="59" idx="3"/>
            <a:endCxn id="65" idx="1"/>
          </p:cNvCxnSpPr>
          <p:nvPr/>
        </p:nvCxnSpPr>
        <p:spPr>
          <a:xfrm flipH="1" rot="10800000">
            <a:off x="3517200" y="605500"/>
            <a:ext cx="4764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0" idx="3"/>
            <a:endCxn id="66" idx="1"/>
          </p:cNvCxnSpPr>
          <p:nvPr/>
        </p:nvCxnSpPr>
        <p:spPr>
          <a:xfrm flipH="1" rot="10800000">
            <a:off x="3517200" y="1679663"/>
            <a:ext cx="476400" cy="3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1" idx="3"/>
            <a:endCxn id="67" idx="1"/>
          </p:cNvCxnSpPr>
          <p:nvPr/>
        </p:nvCxnSpPr>
        <p:spPr>
          <a:xfrm flipH="1" rot="10800000">
            <a:off x="3517200" y="2435825"/>
            <a:ext cx="476400" cy="4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2" idx="3"/>
            <a:endCxn id="68" idx="1"/>
          </p:cNvCxnSpPr>
          <p:nvPr/>
        </p:nvCxnSpPr>
        <p:spPr>
          <a:xfrm flipH="1" rot="10800000">
            <a:off x="3517200" y="3129888"/>
            <a:ext cx="4764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63" idx="3"/>
            <a:endCxn id="69" idx="1"/>
          </p:cNvCxnSpPr>
          <p:nvPr/>
        </p:nvCxnSpPr>
        <p:spPr>
          <a:xfrm flipH="1" rot="10800000">
            <a:off x="3517200" y="4350750"/>
            <a:ext cx="4764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