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001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45752" y="5532119"/>
            <a:ext cx="23255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Pshikov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I.E.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6235" y="516278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Курс: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otus-mssql-2021-03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/>
              <a:t>Основные </a:t>
            </a:r>
            <a:r>
              <a:rPr lang="ru-RU" b="1" dirty="0" smtClean="0"/>
              <a:t>цели: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Применить полученные знания на курсе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Рассмотреть возможность использования </a:t>
            </a:r>
            <a:r>
              <a:rPr lang="en-US" dirty="0" err="1" smtClean="0"/>
              <a:t>Servi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en-US" dirty="0" err="1" smtClean="0"/>
              <a:t>Brocker</a:t>
            </a:r>
            <a:r>
              <a:rPr lang="en-US" dirty="0" smtClean="0"/>
              <a:t> </a:t>
            </a:r>
            <a:r>
              <a:rPr lang="ru-RU" dirty="0" smtClean="0"/>
              <a:t>и Секционирование таблиц в демонстрационном проекте.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smtClean="0"/>
              <a:t>Основные моменты бизнес процессов: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и обработка показаний приборов учета электрической 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выставление комплектов документов первичной бухгалтерской отчетности.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отчетов.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156" y="98213"/>
            <a:ext cx="5972620" cy="496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94361"/>
            <a:ext cx="11868912" cy="6050866"/>
          </a:xfrm>
        </p:spPr>
      </p:pic>
    </p:spTree>
    <p:extLst>
      <p:ext uri="{BB962C8B-B14F-4D97-AF65-F5344CB8AC3E}">
        <p14:creationId xmlns:p14="http://schemas.microsoft.com/office/powerpoint/2010/main" val="18274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468" y="347472"/>
            <a:ext cx="11559604" cy="32369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демонстрации использования </a:t>
            </a:r>
            <a:r>
              <a:rPr lang="en-US" sz="2400" dirty="0" err="1" smtClean="0"/>
              <a:t>Servi</a:t>
            </a:r>
            <a:r>
              <a:rPr lang="ru-RU" sz="2400" dirty="0"/>
              <a:t>с</a:t>
            </a:r>
            <a:r>
              <a:rPr lang="en-US" sz="2400" dirty="0"/>
              <a:t>e </a:t>
            </a:r>
            <a:r>
              <a:rPr lang="en-US" sz="2400" dirty="0" err="1" smtClean="0"/>
              <a:t>Brocker</a:t>
            </a:r>
            <a:r>
              <a:rPr lang="ru-RU" sz="2400" dirty="0" smtClean="0"/>
              <a:t>а и Секционировании Таблиц, В качестве примера, была использована таблиц</a:t>
            </a:r>
            <a:r>
              <a:rPr lang="ru-RU" sz="2400" dirty="0"/>
              <a:t>а</a:t>
            </a:r>
            <a:r>
              <a:rPr lang="ru-RU" sz="2400" dirty="0" smtClean="0"/>
              <a:t> большая таблица </a:t>
            </a:r>
            <a:r>
              <a:rPr lang="ru-RU" sz="2400" b="1" i="1" dirty="0" smtClean="0"/>
              <a:t>«Журнал Изменений»</a:t>
            </a:r>
            <a:r>
              <a:rPr lang="ru-RU" sz="2400" dirty="0" smtClean="0"/>
              <a:t>, которая расположена в отдельной файловой группе на отдельном жестком диске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196" y="4211659"/>
            <a:ext cx="3832924" cy="56354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Результат запроса информации по секционным таблицам в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4775200"/>
            <a:ext cx="3832969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544" y="2338492"/>
            <a:ext cx="5907024" cy="1507067"/>
          </a:xfrm>
        </p:spPr>
        <p:txBody>
          <a:bodyPr/>
          <a:lstStyle/>
          <a:p>
            <a:r>
              <a:rPr lang="ru-RU" dirty="0" smtClean="0"/>
              <a:t>Д е м о н с т р а ц и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0189" y="143932"/>
            <a:ext cx="11552731" cy="782933"/>
          </a:xfrm>
        </p:spPr>
        <p:txBody>
          <a:bodyPr/>
          <a:lstStyle/>
          <a:p>
            <a:r>
              <a:rPr lang="ru-RU" dirty="0" smtClean="0"/>
              <a:t>Примеры визуализации информации в БД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3" y="855470"/>
            <a:ext cx="11819618" cy="330504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36" y="4240713"/>
            <a:ext cx="8672371" cy="2513477"/>
          </a:xfrm>
        </p:spPr>
      </p:pic>
    </p:spTree>
    <p:extLst>
      <p:ext uri="{BB962C8B-B14F-4D97-AF65-F5344CB8AC3E}">
        <p14:creationId xmlns:p14="http://schemas.microsoft.com/office/powerpoint/2010/main" val="20278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88" y="2411644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9761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179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  <vt:lpstr>Архитектура Базы данных</vt:lpstr>
      <vt:lpstr>Для демонстрации использования Serviсe Brockerа и Секционировании Таблиц, В качестве примера, была использована таблица большая таблица «Журнал Изменений», которая расположена в отдельной файловой группе на отдельном жестком диске</vt:lpstr>
      <vt:lpstr>Д е м о н с т р а ц и я</vt:lpstr>
      <vt:lpstr>Примеры визуализации информации в БД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2021-05-29T06:59:12Z</dcterms:created>
  <dcterms:modified xsi:type="dcterms:W3CDTF">2021-08-03T08:24:04Z</dcterms:modified>
</cp:coreProperties>
</file>