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51" d="100"/>
          <a:sy n="51" d="100"/>
        </p:scale>
        <p:origin x="102" y="1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10636060" cy="2971801"/>
          </a:xfrm>
        </p:spPr>
        <p:txBody>
          <a:bodyPr>
            <a:normAutofit/>
          </a:bodyPr>
          <a:lstStyle/>
          <a:p>
            <a:r>
              <a:rPr lang="ru-RU" dirty="0"/>
              <a:t>Автоматизация учета юридических лиц в </a:t>
            </a:r>
            <a:r>
              <a:rPr lang="ru-RU" dirty="0" err="1"/>
              <a:t>электросбытовой</a:t>
            </a:r>
            <a:r>
              <a:rPr lang="ru-RU" dirty="0"/>
              <a:t> компании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Проект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80815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753100"/>
          </a:xfrm>
        </p:spPr>
        <p:txBody>
          <a:bodyPr>
            <a:normAutofit lnSpcReduction="10000"/>
          </a:bodyPr>
          <a:lstStyle/>
          <a:p>
            <a:r>
              <a:rPr lang="ru-RU" b="1" dirty="0" smtClean="0"/>
              <a:t>Задача:</a:t>
            </a:r>
          </a:p>
          <a:p>
            <a:pPr marL="0" indent="0">
              <a:buNone/>
            </a:pPr>
            <a:r>
              <a:rPr lang="ru-RU" dirty="0" smtClean="0"/>
              <a:t>Автоматизировать процесс работы с юридическими лицами в </a:t>
            </a:r>
            <a:r>
              <a:rPr lang="ru-RU" dirty="0" err="1" smtClean="0"/>
              <a:t>электросбытовой</a:t>
            </a:r>
            <a:r>
              <a:rPr lang="ru-RU" dirty="0" smtClean="0"/>
              <a:t> компании</a:t>
            </a:r>
          </a:p>
          <a:p>
            <a:r>
              <a:rPr lang="ru-RU" b="1" dirty="0" smtClean="0"/>
              <a:t>Основные моменты: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Ведение справочника организаций. Организация поиска.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Учет договоров заключенных с юридическими лицами.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Расчет объемов и стоимости отпущенной электроэнергии в разрезе лицевых счетов.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Прием и обработка показаний приборов учета электрической энергии.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Ежемесячное выставление комплектов документов первичной бухгалтерской отчетности.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Ведение журнала изменений в разрезе пользователей. </a:t>
            </a:r>
            <a:r>
              <a:rPr lang="ru-RU" dirty="0" err="1" smtClean="0"/>
              <a:t>Логирование</a:t>
            </a:r>
            <a:r>
              <a:rPr lang="ru-RU" dirty="0" smtClean="0"/>
              <a:t> изменений на договорах и лицевых счетах.</a:t>
            </a:r>
          </a:p>
          <a:p>
            <a:pPr marL="457200" indent="-457200">
              <a:buFont typeface="+mj-lt"/>
              <a:buAutoNum type="arabicPeriod"/>
            </a:pPr>
            <a:r>
              <a:rPr lang="ru-RU" smtClean="0"/>
              <a:t>Формирование отчетов.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119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24</TotalTime>
  <Words>82</Words>
  <Application>Microsoft Office PowerPoint</Application>
  <PresentationFormat>Широкоэкранный</PresentationFormat>
  <Paragraphs>12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5" baseType="lpstr">
      <vt:lpstr>Century Gothic</vt:lpstr>
      <vt:lpstr>Wingdings 3</vt:lpstr>
      <vt:lpstr>Сектор</vt:lpstr>
      <vt:lpstr>Автоматизация учета юридических лиц в электросбытовой компании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6</cp:revision>
  <dcterms:created xsi:type="dcterms:W3CDTF">2021-05-29T06:59:12Z</dcterms:created>
  <dcterms:modified xsi:type="dcterms:W3CDTF">2021-05-30T15:32:19Z</dcterms:modified>
</cp:coreProperties>
</file>