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636060" cy="2971801"/>
          </a:xfrm>
        </p:spPr>
        <p:txBody>
          <a:bodyPr>
            <a:normAutofit/>
          </a:bodyPr>
          <a:lstStyle/>
          <a:p>
            <a:r>
              <a:rPr lang="ru-RU" dirty="0"/>
              <a:t>Автоматизация учета юридических лиц в </a:t>
            </a:r>
            <a:r>
              <a:rPr lang="ru-RU" dirty="0" err="1"/>
              <a:t>электросбытовой</a:t>
            </a:r>
            <a:r>
              <a:rPr lang="ru-RU" dirty="0"/>
              <a:t> компании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600117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Проект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445752" y="5532119"/>
            <a:ext cx="232556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Pshikov</a:t>
            </a:r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I.E.</a:t>
            </a:r>
            <a:endParaRPr lang="ru-RU" sz="2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976235" y="5162787"/>
            <a:ext cx="3039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Курс: 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otus-mssql-2021-03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81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753100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 smtClean="0"/>
              <a:t>Задача:</a:t>
            </a:r>
          </a:p>
          <a:p>
            <a:pPr marL="0" indent="0">
              <a:buNone/>
            </a:pPr>
            <a:r>
              <a:rPr lang="ru-RU" dirty="0" smtClean="0"/>
              <a:t>Автоматизировать процесс работы с юридическими лицами в </a:t>
            </a:r>
            <a:r>
              <a:rPr lang="ru-RU" dirty="0" err="1" smtClean="0"/>
              <a:t>электросбытовой</a:t>
            </a:r>
            <a:r>
              <a:rPr lang="ru-RU" dirty="0" smtClean="0"/>
              <a:t> компании</a:t>
            </a:r>
          </a:p>
          <a:p>
            <a:r>
              <a:rPr lang="ru-RU" b="1" dirty="0"/>
              <a:t>Основные </a:t>
            </a:r>
            <a:r>
              <a:rPr lang="ru-RU" b="1" dirty="0" smtClean="0"/>
              <a:t>цели:</a:t>
            </a:r>
            <a:endParaRPr lang="ru-RU" b="1" dirty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Применить полученные знания на курсе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Рассмотреть возможность использования </a:t>
            </a:r>
            <a:r>
              <a:rPr lang="en-US" dirty="0" err="1" smtClean="0"/>
              <a:t>Servi</a:t>
            </a:r>
            <a:r>
              <a:rPr lang="ru-RU" dirty="0" smtClean="0"/>
              <a:t>с</a:t>
            </a:r>
            <a:r>
              <a:rPr lang="en-US" dirty="0" smtClean="0"/>
              <a:t>e </a:t>
            </a:r>
            <a:r>
              <a:rPr lang="en-US" dirty="0" err="1" smtClean="0"/>
              <a:t>Brocker</a:t>
            </a:r>
            <a:r>
              <a:rPr lang="en-US" dirty="0" smtClean="0"/>
              <a:t> </a:t>
            </a:r>
            <a:r>
              <a:rPr lang="ru-RU" dirty="0" smtClean="0"/>
              <a:t>и Секционирование таблиц в демонстрационном проекте.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b="1" dirty="0" smtClean="0"/>
              <a:t>Основные моменты бизнес процессов: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Ведение справочника организаций. Организация поиска.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Учет договоров заключенных с юридическими лицами.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Прием и обработка показаний приборов учета электрической энергии.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Расчет объемов и стоимости отпущенной электроэнергии в разрезе лицевых счетов.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Ежемесячное выставление комплектов документов первичной бухгалтерской отчетности.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Учет оплаты денежных средств от потребителя.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Ведение журнала изменений в разрезе пользователей. </a:t>
            </a:r>
            <a:r>
              <a:rPr lang="ru-RU" dirty="0" err="1" smtClean="0"/>
              <a:t>Логирование</a:t>
            </a:r>
            <a:r>
              <a:rPr lang="ru-RU" dirty="0" smtClean="0"/>
              <a:t> изменений на договорах и лицевых счетах.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Формирование отчетов.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119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2156" y="98213"/>
            <a:ext cx="5972620" cy="49614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Архитектура Базы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594361"/>
            <a:ext cx="11868912" cy="6050866"/>
          </a:xfrm>
        </p:spPr>
      </p:pic>
    </p:spTree>
    <p:extLst>
      <p:ext uri="{BB962C8B-B14F-4D97-AF65-F5344CB8AC3E}">
        <p14:creationId xmlns:p14="http://schemas.microsoft.com/office/powerpoint/2010/main" val="182744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8312" y="420624"/>
            <a:ext cx="4837176" cy="122529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заполнения справочника «Классификаторы»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90" y="164592"/>
            <a:ext cx="6611133" cy="656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85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46468" y="347472"/>
            <a:ext cx="11559604" cy="3236976"/>
          </a:xfrm>
        </p:spPr>
        <p:txBody>
          <a:bodyPr>
            <a:noAutofit/>
          </a:bodyPr>
          <a:lstStyle/>
          <a:p>
            <a:r>
              <a:rPr lang="ru-RU" sz="2400" dirty="0" smtClean="0"/>
              <a:t>Для демонстрации использования </a:t>
            </a:r>
            <a:r>
              <a:rPr lang="en-US" sz="2400" dirty="0" err="1" smtClean="0"/>
              <a:t>Servi</a:t>
            </a:r>
            <a:r>
              <a:rPr lang="ru-RU" sz="2400" dirty="0"/>
              <a:t>с</a:t>
            </a:r>
            <a:r>
              <a:rPr lang="en-US" sz="2400" dirty="0"/>
              <a:t>e </a:t>
            </a:r>
            <a:r>
              <a:rPr lang="en-US" sz="2400" dirty="0" err="1" smtClean="0"/>
              <a:t>Brocker</a:t>
            </a:r>
            <a:r>
              <a:rPr lang="ru-RU" sz="2400" dirty="0" smtClean="0"/>
              <a:t>а и Секционировании Таблиц, В качестве примера, была использована таблиц</a:t>
            </a:r>
            <a:r>
              <a:rPr lang="ru-RU" sz="2400" dirty="0"/>
              <a:t>а</a:t>
            </a:r>
            <a:r>
              <a:rPr lang="ru-RU" sz="2400" dirty="0" smtClean="0"/>
              <a:t> большая таблица </a:t>
            </a:r>
            <a:r>
              <a:rPr lang="ru-RU" sz="2400" b="1" i="1" dirty="0" smtClean="0"/>
              <a:t>«Журнал Изменений»</a:t>
            </a:r>
            <a:r>
              <a:rPr lang="ru-RU" sz="2400" dirty="0" smtClean="0"/>
              <a:t>, которая расположена в отдельной файловой группе на отдельном жестком диске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6196" y="4211659"/>
            <a:ext cx="3832924" cy="563541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Результат запроса информации по секционным таблицам в БД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96" y="4775200"/>
            <a:ext cx="3832969" cy="125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2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09544" y="2338492"/>
            <a:ext cx="5907024" cy="1507067"/>
          </a:xfrm>
        </p:spPr>
        <p:txBody>
          <a:bodyPr/>
          <a:lstStyle/>
          <a:p>
            <a:r>
              <a:rPr lang="ru-RU" dirty="0" smtClean="0"/>
              <a:t>Д е м о н с т р а ц и 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06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80189" y="143932"/>
            <a:ext cx="11552731" cy="782933"/>
          </a:xfrm>
        </p:spPr>
        <p:txBody>
          <a:bodyPr/>
          <a:lstStyle/>
          <a:p>
            <a:r>
              <a:rPr lang="ru-RU" dirty="0" smtClean="0"/>
              <a:t>Примеры визуализации информации в БД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9" y="3355849"/>
            <a:ext cx="11094464" cy="3215462"/>
          </a:xfr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94" y="926865"/>
            <a:ext cx="11869257" cy="209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09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88" y="2411644"/>
            <a:ext cx="8534400" cy="1507067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8976143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196</TotalTime>
  <Words>192</Words>
  <Application>Microsoft Office PowerPoint</Application>
  <PresentationFormat>Широкоэкранный</PresentationFormat>
  <Paragraphs>26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Сектор</vt:lpstr>
      <vt:lpstr>Автоматизация учета юридических лиц в электросбытовой компании</vt:lpstr>
      <vt:lpstr>Презентация PowerPoint</vt:lpstr>
      <vt:lpstr>Архитектура Базы данных</vt:lpstr>
      <vt:lpstr>Пример заполнения справочника «Классификаторы»</vt:lpstr>
      <vt:lpstr>Для демонстрации использования Serviсe Brockerа и Секционировании Таблиц, В качестве примера, была использована таблица большая таблица «Журнал Изменений», которая расположена в отдельной файловой группе на отдельном жестком диске</vt:lpstr>
      <vt:lpstr>Д е м о н с т р а ц и я</vt:lpstr>
      <vt:lpstr>Примеры визуализации информации в БД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19</cp:revision>
  <dcterms:created xsi:type="dcterms:W3CDTF">2021-05-29T06:59:12Z</dcterms:created>
  <dcterms:modified xsi:type="dcterms:W3CDTF">2021-08-14T06:43:14Z</dcterms:modified>
</cp:coreProperties>
</file>