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636060" cy="2971801"/>
          </a:xfrm>
        </p:spPr>
        <p:txBody>
          <a:bodyPr>
            <a:normAutofit/>
          </a:bodyPr>
          <a:lstStyle/>
          <a:p>
            <a:r>
              <a:rPr lang="ru-RU" dirty="0"/>
              <a:t>Автоматизация учета юридических лиц в </a:t>
            </a:r>
            <a:r>
              <a:rPr lang="ru-RU" dirty="0" err="1"/>
              <a:t>электросбытовой</a:t>
            </a:r>
            <a:r>
              <a:rPr lang="ru-RU" dirty="0"/>
              <a:t> компании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60011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Проект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445752" y="5532119"/>
            <a:ext cx="23255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Pshikov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I.E.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76235" y="5162787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Курс: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otus-mssql-2021-03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1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5310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Автоматизировать процесс работы с юридическими лицами в </a:t>
            </a:r>
            <a:r>
              <a:rPr lang="ru-RU" dirty="0" err="1" smtClean="0"/>
              <a:t>электросбытовой</a:t>
            </a:r>
            <a:r>
              <a:rPr lang="ru-RU" dirty="0" smtClean="0"/>
              <a:t> компании</a:t>
            </a:r>
          </a:p>
          <a:p>
            <a:r>
              <a:rPr lang="ru-RU" b="1" dirty="0"/>
              <a:t>Основные </a:t>
            </a:r>
            <a:r>
              <a:rPr lang="ru-RU" b="1" dirty="0" smtClean="0"/>
              <a:t>цели: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Применить полученные знания на курсе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Рассмотреть возможность использования </a:t>
            </a:r>
            <a:r>
              <a:rPr lang="en-US" dirty="0" err="1" smtClean="0"/>
              <a:t>Servi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en-US" dirty="0" err="1" smtClean="0"/>
              <a:t>Brocker</a:t>
            </a:r>
            <a:r>
              <a:rPr lang="en-US" dirty="0" smtClean="0"/>
              <a:t> </a:t>
            </a:r>
            <a:r>
              <a:rPr lang="ru-RU" dirty="0" smtClean="0"/>
              <a:t>и Секционирование таблиц в демонстрационном проекте.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 smtClean="0"/>
              <a:t>Основные моменты бизнес процессов: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справочника организаций. Организация поиска.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Учет договоров заключенных с юридическими лицами.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Прием </a:t>
            </a:r>
            <a:r>
              <a:rPr lang="ru-RU" dirty="0" smtClean="0"/>
              <a:t>и обработка показаний приборов учета электрической </a:t>
            </a:r>
            <a:r>
              <a:rPr lang="ru-RU" dirty="0" smtClean="0"/>
              <a:t>энергии.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Расчет объемов и стоимости отпущенной электроэнергии в разрезе лицевых счетов.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Ежемесячное </a:t>
            </a:r>
            <a:r>
              <a:rPr lang="ru-RU" dirty="0" smtClean="0"/>
              <a:t>выставление комплектов документов первичной бухгалтерской отчетности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Учет оплаты денежных средств от потребителя.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журнала изменений в разрезе пользователей. </a:t>
            </a:r>
            <a:r>
              <a:rPr lang="ru-RU" dirty="0" err="1" smtClean="0"/>
              <a:t>Логирование</a:t>
            </a:r>
            <a:r>
              <a:rPr lang="ru-RU" dirty="0" smtClean="0"/>
              <a:t> изменений на договорах и лицевых счетах.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Формирование отчетов.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1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2156" y="98213"/>
            <a:ext cx="5972620" cy="4961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594361"/>
            <a:ext cx="11868912" cy="6050866"/>
          </a:xfrm>
        </p:spPr>
      </p:pic>
    </p:spTree>
    <p:extLst>
      <p:ext uri="{BB962C8B-B14F-4D97-AF65-F5344CB8AC3E}">
        <p14:creationId xmlns:p14="http://schemas.microsoft.com/office/powerpoint/2010/main" val="18274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468" y="347472"/>
            <a:ext cx="11559604" cy="3236976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Для демонстрации использования </a:t>
            </a:r>
            <a:r>
              <a:rPr lang="en-US" sz="2400" dirty="0" err="1" smtClean="0"/>
              <a:t>Servi</a:t>
            </a:r>
            <a:r>
              <a:rPr lang="ru-RU" sz="2400" dirty="0"/>
              <a:t>с</a:t>
            </a:r>
            <a:r>
              <a:rPr lang="en-US" sz="2400" dirty="0"/>
              <a:t>e </a:t>
            </a:r>
            <a:r>
              <a:rPr lang="en-US" sz="2400" dirty="0" err="1" smtClean="0"/>
              <a:t>Brocker</a:t>
            </a:r>
            <a:r>
              <a:rPr lang="ru-RU" sz="2400" dirty="0" smtClean="0"/>
              <a:t>а и Секционировании Таблиц, В качестве примера, была использована таблиц</a:t>
            </a:r>
            <a:r>
              <a:rPr lang="ru-RU" sz="2400" dirty="0"/>
              <a:t>а</a:t>
            </a:r>
            <a:r>
              <a:rPr lang="ru-RU" sz="2400" dirty="0" smtClean="0"/>
              <a:t> большая таблица </a:t>
            </a:r>
            <a:r>
              <a:rPr lang="ru-RU" sz="2400" b="1" i="1" dirty="0" smtClean="0"/>
              <a:t>«Журнал Изменений»</a:t>
            </a:r>
            <a:r>
              <a:rPr lang="ru-RU" sz="2400" dirty="0" smtClean="0"/>
              <a:t>, которая расположена в отдельной файловой группе на отдельном жестком диске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6196" y="4211659"/>
            <a:ext cx="3832924" cy="56354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Результат запроса информации по секционным таблицам в 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6" y="4775200"/>
            <a:ext cx="3832969" cy="1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9544" y="2338492"/>
            <a:ext cx="5907024" cy="1507067"/>
          </a:xfrm>
        </p:spPr>
        <p:txBody>
          <a:bodyPr/>
          <a:lstStyle/>
          <a:p>
            <a:r>
              <a:rPr lang="ru-RU" dirty="0" smtClean="0"/>
              <a:t>Д е м о н с т р а ц и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0189" y="143932"/>
            <a:ext cx="11552731" cy="782933"/>
          </a:xfrm>
        </p:spPr>
        <p:txBody>
          <a:bodyPr/>
          <a:lstStyle/>
          <a:p>
            <a:r>
              <a:rPr lang="ru-RU" dirty="0" smtClean="0"/>
              <a:t>Примеры визуализации информации в БД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3" y="855470"/>
            <a:ext cx="11819618" cy="3305049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36" y="4240713"/>
            <a:ext cx="8672371" cy="2513477"/>
          </a:xfrm>
        </p:spPr>
      </p:pic>
    </p:spTree>
    <p:extLst>
      <p:ext uri="{BB962C8B-B14F-4D97-AF65-F5344CB8AC3E}">
        <p14:creationId xmlns:p14="http://schemas.microsoft.com/office/powerpoint/2010/main" val="202780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88" y="2411644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897614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186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Автоматизация учета юридических лиц в электросбытовой компании</vt:lpstr>
      <vt:lpstr>Презентация PowerPoint</vt:lpstr>
      <vt:lpstr>Архитектура Базы данных</vt:lpstr>
      <vt:lpstr>Для демонстрации использования Serviсe Brockerа и Секционировании Таблиц, В качестве примера, была использована таблица большая таблица «Журнал Изменений», которая расположена в отдельной файловой группе на отдельном жестком диске</vt:lpstr>
      <vt:lpstr>Д е м о н с т р а ц и я</vt:lpstr>
      <vt:lpstr>Примеры визуализации информации в БД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17</cp:revision>
  <dcterms:created xsi:type="dcterms:W3CDTF">2021-05-29T06:59:12Z</dcterms:created>
  <dcterms:modified xsi:type="dcterms:W3CDTF">2021-08-13T10:57:50Z</dcterms:modified>
</cp:coreProperties>
</file>