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337538D-161C-4468-B29D-DB153021C9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Distributed computing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Slide 5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This busy graphic illustrates an important concept of Big Data, namely the four V’s. Common layman’s definition of Big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mailto:pittfagan@gmail.com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park-packages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114300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and PySpark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23880" y="37339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Pitt Fagan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MKEPython meetup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28 April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- PySpark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13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Executable used to run Spark interactively in an interpreter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3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also submit Python scripts to Spark via the spark-submit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will pass the script to the workers to process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- Core Concepts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615520" cy="31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Driver program launches parallel tasks on the data stored on the worker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PySpark or SparkSubmit is the driver program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SparkContext object defines the connection to the cluster computing platform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Lazily evaluated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Shape 160" descr=""/>
          <p:cNvPicPr/>
          <p:nvPr/>
        </p:nvPicPr>
        <p:blipFill>
          <a:blip r:embed="rId1"/>
          <a:stretch/>
        </p:blipFill>
        <p:spPr>
          <a:xfrm>
            <a:off x="4656240" y="4692600"/>
            <a:ext cx="4030200" cy="17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Quick Example of Interactive Shell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Done in Scala Shell, but look/feel are very similar to Python shell.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Jupyter notebooks provide a much better experience, so let’s show one!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PySpark using Jupyter Notebooks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Easy to install and link to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Full access to Python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Visualization with MatPlotLib, ggplot  and/or Seaborn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Capabilities to create pipelines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ingest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transform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analyze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Shape 175" descr=""/>
          <p:cNvPicPr/>
          <p:nvPr/>
        </p:nvPicPr>
        <p:blipFill>
          <a:blip r:embed="rId1"/>
          <a:stretch/>
        </p:blipFill>
        <p:spPr>
          <a:xfrm>
            <a:off x="6416280" y="5935680"/>
            <a:ext cx="2098080" cy="7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bit about the data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Employee 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Quarterly assessment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Free text entry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2016 manually classified into 11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probabilistic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ideal for classification when the samples are independent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Live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Implemented in Jupyter Notebooks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Pure Python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NLTK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Implemented in Jupyter Notebooks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PySpark v2.1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ML library and Pipelines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94" descr=""/>
          <p:cNvPicPr/>
          <p:nvPr/>
        </p:nvPicPr>
        <p:blipFill>
          <a:blip r:embed="rId1"/>
          <a:stretch/>
        </p:blipFill>
        <p:spPr>
          <a:xfrm>
            <a:off x="685800" y="457200"/>
            <a:ext cx="7786800" cy="502848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760680" y="5638680"/>
            <a:ext cx="746856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pittfagan@gmail.com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Site: www.pittfagan.com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bit about me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Graduate of Rice University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UW-Madison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Senior Data Analyst @ Zendesk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Organizer of BigDataMadison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&gt;5 years 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Largest tech meetup in Wisconsin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Co-organizer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BigDataWisconsin Conference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Shape 97" descr=""/>
          <p:cNvPicPr/>
          <p:nvPr/>
        </p:nvPicPr>
        <p:blipFill>
          <a:blip r:embed="rId1"/>
          <a:stretch/>
        </p:blipFill>
        <p:spPr>
          <a:xfrm>
            <a:off x="7429680" y="5052600"/>
            <a:ext cx="1713960" cy="17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Speaking of the conference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18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 conference held last year. ~250 attendees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Second conference to be held on Tuesday, 22 August in Madison.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Shape 104" descr=""/>
          <p:cNvPicPr/>
          <p:nvPr/>
        </p:nvPicPr>
        <p:blipFill>
          <a:blip r:embed="rId1"/>
          <a:stretch/>
        </p:blipFill>
        <p:spPr>
          <a:xfrm>
            <a:off x="0" y="3437640"/>
            <a:ext cx="9143280" cy="34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Presentation 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114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little bit about Big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Apache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Presentation of the data challenge and live demo of solutions in standard Python and PySpark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Definition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is high volume, high velocity, and/or high variety information assets that require new forms of processing to enable enhanced decision making, insight discovery and process optimization (Gartner).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Basically, too much data, in different formats and coming too quickly, to fit on one machine!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Shape 124" descr=""/>
          <p:cNvPicPr/>
          <p:nvPr/>
        </p:nvPicPr>
        <p:blipFill>
          <a:blip r:embed="rId1"/>
          <a:stretch/>
        </p:blipFill>
        <p:spPr>
          <a:xfrm>
            <a:off x="143640" y="1380600"/>
            <a:ext cx="8856000" cy="543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30" descr=""/>
          <p:cNvPicPr/>
          <p:nvPr/>
        </p:nvPicPr>
        <p:blipFill>
          <a:blip r:embed="rId1"/>
          <a:stretch/>
        </p:blipFill>
        <p:spPr>
          <a:xfrm>
            <a:off x="914400" y="1066680"/>
            <a:ext cx="7535160" cy="566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57200" y="1522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– Lots of Activity!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does Spark fit into the landscape?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is a fast, scalable cluster processing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1072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Incredible adoption/support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7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 for four languages: Scala, Java, R and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7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engineering/analysis functionality in one (free) application!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7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read/write to dozens of backend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7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Interactive shells in Scala, R and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Shape 138" descr=""/>
          <p:cNvPicPr/>
          <p:nvPr/>
        </p:nvPicPr>
        <p:blipFill>
          <a:blip r:embed="rId1"/>
          <a:stretch/>
        </p:blipFill>
        <p:spPr>
          <a:xfrm>
            <a:off x="6728400" y="91440"/>
            <a:ext cx="2323800" cy="12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- Popularity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 1000 developers have contributed to this open source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Core contributors from 19 large companies in data space (Cloudera, IBM, etc.)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 level Apache Software Foundation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Dozens of third party packages 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spark-packages.org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2017-04-27T17:11:12Z</dcterms:modified>
  <cp:revision>13</cp:revision>
  <dc:subject/>
  <dc:title/>
</cp:coreProperties>
</file>