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58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04BA-9F07-4FCE-92B3-C5C2770F877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D1A2-E81F-435E-895D-8C6028B3E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47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04BA-9F07-4FCE-92B3-C5C2770F877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D1A2-E81F-435E-895D-8C6028B3E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77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04BA-9F07-4FCE-92B3-C5C2770F877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D1A2-E81F-435E-895D-8C6028B3E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54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04BA-9F07-4FCE-92B3-C5C2770F877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D1A2-E81F-435E-895D-8C6028B3E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24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04BA-9F07-4FCE-92B3-C5C2770F877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D1A2-E81F-435E-895D-8C6028B3E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20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04BA-9F07-4FCE-92B3-C5C2770F877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D1A2-E81F-435E-895D-8C6028B3E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04BA-9F07-4FCE-92B3-C5C2770F877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D1A2-E81F-435E-895D-8C6028B3E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02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04BA-9F07-4FCE-92B3-C5C2770F877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D1A2-E81F-435E-895D-8C6028B3E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33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04BA-9F07-4FCE-92B3-C5C2770F877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D1A2-E81F-435E-895D-8C6028B3E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12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04BA-9F07-4FCE-92B3-C5C2770F877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D1A2-E81F-435E-895D-8C6028B3E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81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04BA-9F07-4FCE-92B3-C5C2770F877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D1A2-E81F-435E-895D-8C6028B3E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99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304BA-9F07-4FCE-92B3-C5C2770F877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D1A2-E81F-435E-895D-8C6028B3E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3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alinux.ru/software-services/os/astra-linux-se/" TargetMode="External"/><Relationship Id="rId2" Type="http://schemas.openxmlformats.org/officeDocument/2006/relationships/hyperlink" Target="https://astralinux.ru/software-services/server-astr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Операционные системы, разрабатываемые в России: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Российские дистрибутивы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1390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305" y="641684"/>
            <a:ext cx="10856495" cy="5535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i="1" dirty="0"/>
              <a:t>Основные версии операционной </a:t>
            </a:r>
            <a:r>
              <a:rPr lang="ru-RU" sz="3200" b="1" i="1" dirty="0" smtClean="0"/>
              <a:t>системы:</a:t>
            </a:r>
            <a:endParaRPr lang="ru-RU" sz="3200" b="1" i="1" dirty="0"/>
          </a:p>
          <a:p>
            <a:r>
              <a:rPr lang="ru-RU" sz="3200" dirty="0" smtClean="0"/>
              <a:t>Рабочая станция</a:t>
            </a:r>
          </a:p>
          <a:p>
            <a:r>
              <a:rPr lang="ru-RU" sz="3200" i="1" dirty="0" smtClean="0"/>
              <a:t>Сервер</a:t>
            </a:r>
          </a:p>
          <a:p>
            <a:r>
              <a:rPr lang="ru-RU" sz="3200" i="1" dirty="0" smtClean="0"/>
              <a:t>Ред виртуализация </a:t>
            </a:r>
          </a:p>
          <a:p>
            <a:r>
              <a:rPr lang="ru-RU" sz="3200" i="1" dirty="0" smtClean="0"/>
              <a:t>Ред АДМ</a:t>
            </a:r>
            <a:endParaRPr lang="ru-RU" sz="3200" i="1" dirty="0"/>
          </a:p>
        </p:txBody>
      </p:sp>
      <p:pic>
        <p:nvPicPr>
          <p:cNvPr id="3078" name="Picture 6" descr="https://lh6.googleusercontent.com/JMzpa-CqyULJaRCxuau6GgrJYf7SRY-oL_vyyepekT2iFArs2EE60ztIarVR3r3FFIATlKxUJd44faxZi75fQK1KeraqiCOgt9mAb5bRcmLVHrWFVp_UXGYzw6PEi17dtIk0UqU_qMbY-4Fi_Q25-z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48" y="2037347"/>
            <a:ext cx="7225364" cy="451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4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96429"/>
            <a:ext cx="10515600" cy="1325563"/>
          </a:xfrm>
        </p:spPr>
        <p:txBody>
          <a:bodyPr/>
          <a:lstStyle/>
          <a:p>
            <a:r>
              <a:rPr lang="en-US" dirty="0" smtClean="0"/>
              <a:t>Astra Linux (</a:t>
            </a:r>
            <a:r>
              <a:rPr lang="ru-RU" dirty="0" smtClean="0"/>
              <a:t>ГК «Астра»)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c.dns-shop.ru/thumb/st4/fit/760/600/bb415438596a1dab1a828977df507a92/q93_e0de9ce859eb72e928802955627f6960776e2bb3dc23542fd7f2bb02ec835f6f.png.web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29134"/>
            <a:ext cx="9953898" cy="5473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137" y="625642"/>
            <a:ext cx="10920663" cy="5551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/>
              <a:t>Особенности продуктов </a:t>
            </a:r>
            <a:r>
              <a:rPr lang="ru-RU" b="1" i="1" dirty="0" err="1"/>
              <a:t>Astra</a:t>
            </a:r>
            <a:r>
              <a:rPr lang="ru-RU" b="1" i="1" dirty="0"/>
              <a:t> </a:t>
            </a:r>
            <a:r>
              <a:rPr lang="ru-RU" b="1" i="1" dirty="0" err="1"/>
              <a:t>Linux</a:t>
            </a:r>
            <a:r>
              <a:rPr lang="ru-RU" b="1" i="1" dirty="0"/>
              <a:t>:</a:t>
            </a:r>
          </a:p>
          <a:p>
            <a:r>
              <a:rPr lang="ru-RU" dirty="0"/>
              <a:t>основаны на </a:t>
            </a:r>
            <a:r>
              <a:rPr lang="ru-RU" dirty="0" err="1"/>
              <a:t>Debian</a:t>
            </a:r>
            <a:r>
              <a:rPr lang="ru-RU" dirty="0"/>
              <a:t> </a:t>
            </a:r>
            <a:r>
              <a:rPr lang="ru-RU" dirty="0" err="1"/>
              <a:t>Linux</a:t>
            </a:r>
            <a:r>
              <a:rPr lang="ru-RU" dirty="0"/>
              <a:t>;</a:t>
            </a:r>
          </a:p>
          <a:p>
            <a:r>
              <a:rPr lang="ru-RU" dirty="0"/>
              <a:t>высокий уровень отказоустойчивости;</a:t>
            </a:r>
          </a:p>
          <a:p>
            <a:r>
              <a:rPr lang="ru-RU" dirty="0"/>
              <a:t>минимальные риски вирусных атак;</a:t>
            </a:r>
          </a:p>
          <a:p>
            <a:r>
              <a:rPr lang="ru-RU" dirty="0"/>
              <a:t>ОС применяются более чем в 3000 российских организаций;</a:t>
            </a:r>
          </a:p>
          <a:p>
            <a:r>
              <a:rPr lang="ru-RU" dirty="0"/>
              <a:t>официальное отсутствие экспортных ограничений;</a:t>
            </a:r>
          </a:p>
          <a:p>
            <a:r>
              <a:rPr lang="ru-RU" dirty="0"/>
              <a:t>единая платформа для всех видов устройств — от мобильных до </a:t>
            </a:r>
            <a:r>
              <a:rPr lang="ru-RU" dirty="0" err="1"/>
              <a:t>мейнфреймов</a:t>
            </a:r>
            <a:r>
              <a:rPr lang="ru-RU" dirty="0"/>
              <a:t>;</a:t>
            </a:r>
          </a:p>
          <a:p>
            <a:r>
              <a:rPr lang="ru-RU" dirty="0"/>
              <a:t>собственный графический интерфейс, адаптированный для сенсорных экранов.</a:t>
            </a:r>
          </a:p>
        </p:txBody>
      </p:sp>
    </p:spTree>
    <p:extLst>
      <p:ext uri="{BB962C8B-B14F-4D97-AF65-F5344CB8AC3E}">
        <p14:creationId xmlns:p14="http://schemas.microsoft.com/office/powerpoint/2010/main" val="41139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4530" y="691185"/>
            <a:ext cx="9701807" cy="5549946"/>
          </a:xfrm>
        </p:spPr>
        <p:txBody>
          <a:bodyPr>
            <a:normAutofit/>
          </a:bodyPr>
          <a:lstStyle/>
          <a:p>
            <a:pPr lvl="0"/>
            <a:endParaRPr lang="ru-RU" b="1" i="1" dirty="0" smtClean="0">
              <a:hlinkClick r:id="rId2"/>
            </a:endParaRPr>
          </a:p>
          <a:p>
            <a:pPr marL="0" indent="0">
              <a:buNone/>
            </a:pPr>
            <a:r>
              <a:rPr lang="ru-RU" sz="3600" b="1" i="1" dirty="0"/>
              <a:t>Основные версии операционной </a:t>
            </a:r>
            <a:r>
              <a:rPr lang="ru-RU" sz="3600" b="1" i="1" dirty="0" smtClean="0"/>
              <a:t>системы:</a:t>
            </a:r>
          </a:p>
          <a:p>
            <a:r>
              <a:rPr lang="ru-RU" sz="3600" dirty="0" smtClean="0"/>
              <a:t>Серверная</a:t>
            </a:r>
          </a:p>
          <a:p>
            <a:r>
              <a:rPr lang="ru-RU" sz="3600" dirty="0" err="1" smtClean="0"/>
              <a:t>Десктопная</a:t>
            </a:r>
            <a:endParaRPr lang="ru-RU" sz="3600" dirty="0" smtClean="0"/>
          </a:p>
          <a:p>
            <a:r>
              <a:rPr lang="ru-RU" sz="3600" dirty="0" smtClean="0"/>
              <a:t>Мобильная </a:t>
            </a:r>
            <a:endParaRPr lang="ru-RU" sz="3600" dirty="0"/>
          </a:p>
          <a:p>
            <a:pPr marL="0" lvl="0" indent="0">
              <a:buNone/>
            </a:pPr>
            <a:endParaRPr lang="ru-RU" dirty="0" smtClean="0">
              <a:hlinkClick r:id="rId3"/>
            </a:endParaRPr>
          </a:p>
        </p:txBody>
      </p:sp>
      <p:pic>
        <p:nvPicPr>
          <p:cNvPr id="5122" name="Picture 2" descr="https://s3.e2e4.ru/imgproxy/33127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638" y="3741404"/>
            <a:ext cx="4672611" cy="311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1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89535"/>
            <a:ext cx="10515600" cy="1325563"/>
          </a:xfrm>
        </p:spPr>
        <p:txBody>
          <a:bodyPr/>
          <a:lstStyle/>
          <a:p>
            <a:r>
              <a:rPr lang="ru-RU" dirty="0"/>
              <a:t>ОС «Альт» («</a:t>
            </a:r>
            <a:r>
              <a:rPr lang="ru-RU" dirty="0" err="1"/>
              <a:t>БазАльт</a:t>
            </a:r>
            <a:r>
              <a:rPr lang="ru-RU" dirty="0"/>
              <a:t> СПО»)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lh6.googleusercontent.com/EDVT-EQ-m1MdI6pAZcCecYqbagt-rBJUjhEdO_4nGERaYvFPUGytjIftDHlE-s3fkoTwDOVCde1fycU3Pt5pSup8VfXYdxXN-zfwVmoekeT8nHpUVbAcN6azzruOr6L4DWL5vy1xvxVFQfmufouqY4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06" y="992777"/>
            <a:ext cx="10266450" cy="577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7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204337"/>
            <a:ext cx="11441122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9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5642" y="641684"/>
            <a:ext cx="10728158" cy="5535279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/>
              <a:t>Основные версии операционной системы</a:t>
            </a:r>
            <a:r>
              <a:rPr lang="ru-RU" b="1" i="1" dirty="0" smtClean="0"/>
              <a:t>:</a:t>
            </a:r>
          </a:p>
          <a:p>
            <a:r>
              <a:rPr lang="ru-RU" dirty="0" smtClean="0"/>
              <a:t>«</a:t>
            </a:r>
            <a:r>
              <a:rPr lang="ru-RU" dirty="0"/>
              <a:t>Альт СП» </a:t>
            </a:r>
            <a:endParaRPr lang="ru-RU" dirty="0" smtClean="0"/>
          </a:p>
          <a:p>
            <a:r>
              <a:rPr lang="ru-RU" dirty="0"/>
              <a:t>ОС «Альт Рабочая станция» </a:t>
            </a:r>
            <a:endParaRPr lang="ru-RU" dirty="0" smtClean="0"/>
          </a:p>
          <a:p>
            <a:r>
              <a:rPr lang="ru-RU" dirty="0"/>
              <a:t>«Альт Сервер» </a:t>
            </a:r>
            <a:endParaRPr lang="ru-RU" dirty="0" smtClean="0"/>
          </a:p>
          <a:p>
            <a:r>
              <a:rPr lang="ru-RU" dirty="0"/>
              <a:t>«Альт Сервер Виртуализации</a:t>
            </a:r>
            <a:r>
              <a:rPr lang="ru-RU" dirty="0" smtClean="0"/>
              <a:t>»</a:t>
            </a:r>
          </a:p>
          <a:p>
            <a:r>
              <a:rPr lang="ru-RU" dirty="0"/>
              <a:t>«Альт Образование» </a:t>
            </a:r>
            <a:endParaRPr lang="ru-RU" dirty="0" smtClean="0"/>
          </a:p>
          <a:p>
            <a:r>
              <a:rPr lang="ru-RU" dirty="0" err="1"/>
              <a:t>Simply</a:t>
            </a:r>
            <a:r>
              <a:rPr lang="ru-RU" dirty="0"/>
              <a:t> </a:t>
            </a:r>
            <a:r>
              <a:rPr lang="ru-RU" dirty="0" err="1"/>
              <a:t>Linux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66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084"/>
            <a:ext cx="10515600" cy="1325563"/>
          </a:xfrm>
        </p:spPr>
        <p:txBody>
          <a:bodyPr/>
          <a:lstStyle/>
          <a:p>
            <a:r>
              <a:rPr lang="ru-RU" dirty="0"/>
              <a:t>«Ред ОС» («Ред Софт»)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46" y="1357457"/>
            <a:ext cx="9436279" cy="53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137" y="914400"/>
            <a:ext cx="11357810" cy="5518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i="1" dirty="0"/>
              <a:t>Особенности продуктов «Ред Софт»</a:t>
            </a:r>
          </a:p>
          <a:p>
            <a:r>
              <a:rPr lang="ru-RU" sz="3200" dirty="0"/>
              <a:t>Решения “Ред Софт”:</a:t>
            </a:r>
          </a:p>
          <a:p>
            <a:r>
              <a:rPr lang="ru-RU" sz="3200" dirty="0"/>
              <a:t>зарегистрированы в Реестре программного обеспечения </a:t>
            </a:r>
            <a:r>
              <a:rPr lang="ru-RU" sz="3200" dirty="0" err="1"/>
              <a:t>Минцифры</a:t>
            </a:r>
            <a:r>
              <a:rPr lang="ru-RU" sz="3200" dirty="0"/>
              <a:t> России;</a:t>
            </a:r>
          </a:p>
          <a:p>
            <a:r>
              <a:rPr lang="ru-RU" sz="3200" dirty="0"/>
              <a:t>обладают широкой экосистемой совместимости;</a:t>
            </a:r>
          </a:p>
          <a:p>
            <a:r>
              <a:rPr lang="ru-RU" sz="3200" dirty="0"/>
              <a:t>имеют собственный </a:t>
            </a:r>
            <a:r>
              <a:rPr lang="ru-RU" sz="3200" dirty="0" err="1"/>
              <a:t>репозиторий</a:t>
            </a:r>
            <a:r>
              <a:rPr lang="ru-RU" sz="3200" dirty="0"/>
              <a:t>;</a:t>
            </a:r>
          </a:p>
          <a:p>
            <a:r>
              <a:rPr lang="ru-RU" sz="3200" dirty="0"/>
              <a:t>основаны на </a:t>
            </a:r>
            <a:r>
              <a:rPr lang="ru-RU" sz="3200" dirty="0" err="1"/>
              <a:t>Debian</a:t>
            </a:r>
            <a:r>
              <a:rPr lang="ru-RU" sz="3200" dirty="0"/>
              <a:t> </a:t>
            </a:r>
            <a:r>
              <a:rPr lang="ru-RU" sz="3200" dirty="0" err="1"/>
              <a:t>Linux</a:t>
            </a:r>
            <a:r>
              <a:rPr lang="ru-RU" sz="3200" dirty="0"/>
              <a:t>;</a:t>
            </a:r>
          </a:p>
          <a:p>
            <a:r>
              <a:rPr lang="ru-RU" sz="3200" dirty="0"/>
              <a:t>имеют простой графический интерфейс. </a:t>
            </a:r>
          </a:p>
        </p:txBody>
      </p:sp>
    </p:spTree>
    <p:extLst>
      <p:ext uri="{BB962C8B-B14F-4D97-AF65-F5344CB8AC3E}">
        <p14:creationId xmlns:p14="http://schemas.microsoft.com/office/powerpoint/2010/main" val="21339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154</Words>
  <Application>Microsoft Office PowerPoint</Application>
  <PresentationFormat>Широкоэкранный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Операционные системы, разрабатываемые в России:</vt:lpstr>
      <vt:lpstr>Astra Linux (ГК «Астра»)</vt:lpstr>
      <vt:lpstr>Презентация PowerPoint</vt:lpstr>
      <vt:lpstr>Презентация PowerPoint</vt:lpstr>
      <vt:lpstr>ОС «Альт» («БазАльт СПО»)</vt:lpstr>
      <vt:lpstr>Презентация PowerPoint</vt:lpstr>
      <vt:lpstr>Презентация PowerPoint</vt:lpstr>
      <vt:lpstr>«Ред ОС» («Ред Софт»)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системы, разрабатываемые в России:</dc:title>
  <dc:creator>Учетная запись Майкрософт</dc:creator>
  <cp:lastModifiedBy>Учетная запись Майкрософт</cp:lastModifiedBy>
  <cp:revision>6</cp:revision>
  <dcterms:created xsi:type="dcterms:W3CDTF">2024-04-02T17:34:51Z</dcterms:created>
  <dcterms:modified xsi:type="dcterms:W3CDTF">2024-04-02T18:24:34Z</dcterms:modified>
</cp:coreProperties>
</file>