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16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00838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2578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423dbd17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a423dbd17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4889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a423dbd17f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1a423dbd17f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5319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a423dbd17f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1a423dbd17f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3901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a423dbd17f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1a423dbd17f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2857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a423dbd17f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1a423dbd17f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2437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a423dbd1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1a423dbd1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7897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a423dbd17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1a423dbd17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6775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4000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4434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5071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423dbd17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1a423dbd17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7308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2052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a423dbd17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1a423dbd17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0723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a423dbd17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1a423dbd1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287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a423dbd17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1a423dbd17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5833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a423dbd17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1a423dbd17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7241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686182" y="-895481"/>
            <a:ext cx="3771636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5829829" y="971550"/>
            <a:ext cx="3656542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638829" y="-1009650"/>
            <a:ext cx="3656542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000125"/>
            <a:ext cx="4038600" cy="282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000125"/>
            <a:ext cx="4038600" cy="282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7" y="1279261"/>
            <a:ext cx="4041775" cy="53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7" y="1812396"/>
            <a:ext cx="4041775" cy="329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2" y="1195918"/>
            <a:ext cx="3008313" cy="3909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4472782"/>
            <a:ext cx="5486400" cy="67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1660358" y="2477887"/>
            <a:ext cx="7140039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Nutriverde</a:t>
            </a:r>
            <a:endParaRPr lang="es-ES" sz="4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Diana Carolina Gaviria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Jhuly</a:t>
            </a:r>
            <a:r>
              <a:rPr lang="es-E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Mariana </a:t>
            </a:r>
            <a:r>
              <a:rPr lang="es-ES" sz="4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Bañol</a:t>
            </a:r>
            <a:endParaRPr lang="es-ES" sz="4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ES" sz="4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2" cy="571309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1008724" y="523550"/>
            <a:ext cx="25416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300" b="1">
                <a:solidFill>
                  <a:schemeClr val="dk1"/>
                </a:solidFill>
              </a:rPr>
              <a:t>Resultados</a:t>
            </a:r>
            <a:endParaRPr sz="23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812041" y="1382243"/>
            <a:ext cx="388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3725" y="1120200"/>
            <a:ext cx="5660374" cy="444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0"/>
            <a:ext cx="9144002" cy="571309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/>
        </p:nvSpPr>
        <p:spPr>
          <a:xfrm>
            <a:off x="1008724" y="523550"/>
            <a:ext cx="25416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rPr lang="es-ES" sz="2300" b="1">
                <a:solidFill>
                  <a:schemeClr val="dk1"/>
                </a:solidFill>
              </a:rPr>
              <a:t>Resultados</a:t>
            </a:r>
            <a:endParaRPr sz="23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812041" y="1382243"/>
            <a:ext cx="388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297" y="1269700"/>
            <a:ext cx="6981525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2" cy="57130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/>
        </p:nvSpPr>
        <p:spPr>
          <a:xfrm>
            <a:off x="1008724" y="523550"/>
            <a:ext cx="25416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rPr lang="es-ES" sz="2300" b="1">
                <a:solidFill>
                  <a:schemeClr val="dk1"/>
                </a:solidFill>
              </a:rPr>
              <a:t>Resultados</a:t>
            </a:r>
            <a:endParaRPr sz="23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812041" y="1382243"/>
            <a:ext cx="388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200" y="1382250"/>
            <a:ext cx="7796326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2" cy="571309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 txBox="1"/>
          <p:nvPr/>
        </p:nvSpPr>
        <p:spPr>
          <a:xfrm>
            <a:off x="1008724" y="523550"/>
            <a:ext cx="25416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rPr lang="es-ES" sz="2300" b="1">
                <a:solidFill>
                  <a:schemeClr val="dk1"/>
                </a:solidFill>
              </a:rPr>
              <a:t>Resultados</a:t>
            </a:r>
            <a:endParaRPr sz="23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812041" y="1382243"/>
            <a:ext cx="388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399" y="1525150"/>
            <a:ext cx="8042874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2" cy="571309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 txBox="1"/>
          <p:nvPr/>
        </p:nvSpPr>
        <p:spPr>
          <a:xfrm>
            <a:off x="1008724" y="523550"/>
            <a:ext cx="25416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rPr lang="es-ES" sz="2300" b="1">
                <a:solidFill>
                  <a:schemeClr val="dk1"/>
                </a:solidFill>
              </a:rPr>
              <a:t>Resultados</a:t>
            </a:r>
            <a:endParaRPr sz="23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812041" y="1382243"/>
            <a:ext cx="388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449" y="1149525"/>
            <a:ext cx="8085176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2" cy="571309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/>
          <p:nvPr/>
        </p:nvSpPr>
        <p:spPr>
          <a:xfrm>
            <a:off x="1008725" y="523550"/>
            <a:ext cx="2781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812041" y="1382243"/>
            <a:ext cx="3882600" cy="4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Principalmente, se desarrollará la página web en donde se podrá apreciar lo amigable y didáctico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puede ser una buena infraestructura de compras online. Sin embargo, es importante aclarar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no solo se realizaran ventas, ya que, como uno de los valores agregados, es que, en la página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web, haya una sección en donde los clientes puedan ingresar con su usuario, y contar con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información acerca de la alimentación sana, además de recetas de platos que se realizarán con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frutas y verduras de procedencia limpia, como lo serán con estos abonos orgánicos.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2" cy="571309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8"/>
          <p:cNvSpPr txBox="1"/>
          <p:nvPr/>
        </p:nvSpPr>
        <p:spPr>
          <a:xfrm>
            <a:off x="1008725" y="523550"/>
            <a:ext cx="2694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GRAFÍA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807550" y="1218350"/>
            <a:ext cx="6982500" cy="47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2022b, noviembre 25). Tienda Online: 7 Elementos Indispensables - Genwords.com. Blog de Marketing.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https://www.genwords.com/blog/elementos-indispensables-tienda-online/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Editorial La República S.A.S. (s. f.). Resultados de búsqueda para la agricultura orgánica solo tiene 1 de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Agronegocios.co.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https://www.agronegocios.co/buscar?Term=la+agricultura+organica+solo+tiene+1+de+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(2022b, octubre 31). 7 Beneficios de consumir alimentos orgánicos. Blog Verdecora.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https://verdecora.es/blog/7-beneficios-consumir-alimentos-organicos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colaboradores de Wikipedia. (2022, 21 octubre). Pereira. Wikipedia, la enciclopedia libre.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https://es.wikipedia.org/wiki/Pereira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https://www.ica.gov.co/areas/agricola/servicios/agricultura-ecologica-1.aspx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https://www.ica.gov.c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83" y="0"/>
            <a:ext cx="9147047" cy="571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/>
          <p:nvPr/>
        </p:nvSpPr>
        <p:spPr>
          <a:xfrm>
            <a:off x="3126870" y="1993405"/>
            <a:ext cx="301672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GRACIAS</a:t>
            </a:r>
            <a:endParaRPr sz="6000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7383256" y="198561"/>
            <a:ext cx="159457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FECHA 00/00/0000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8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1575125" y="890425"/>
            <a:ext cx="2619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4408910" y="1779863"/>
            <a:ext cx="38826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la actualidad las personas están adoptando estilos de ¿por qué hay altos índices de obesidad 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problemas de salud, como la diabetes y los problemas cardiovasculares.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Relacionados no solo con el uso de agroquímicos sino con la presencia de alimentos procesados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industrialmente de manera poco ecológica.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71309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2020500" y="395550"/>
            <a:ext cx="4742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sz="3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687475" y="1336875"/>
            <a:ext cx="75381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particular, los productos naturales y orgánicos están absolutamente alineados con éste estándar, pues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su producción es vital usar porcentajes bajos de productos químicos, consiguiendo con ello un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 sustentable y equilibrado.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sólo desde el punto de vista de la producción el cuidado del entorno se ha convertido en una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obligación, sino que, cada vez más, son los consumidores quienes están exigiendo y prefiriendo aquellos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productos que son cultivados en forma amigable con el medio ambiente.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2" cy="571309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1008725" y="523550"/>
            <a:ext cx="38826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 problematizadora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689401" y="2649800"/>
            <a:ext cx="44016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desarrollar una página web de venta de abonos y productos orgánicos, que permita dar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información veraz y confiable a nuestros clientes, acerca de los productos orgánicos?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71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1008724" y="523550"/>
            <a:ext cx="2541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812041" y="1382243"/>
            <a:ext cx="3882600" cy="30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medio del proyecto que se está desarrollando se busca crear una herramienta, una ayuda específica a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consumidores que se preocupan por su alimentación sana, en especial cuando hablamos de frutas 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verduras. Principalmente, se desarrollará la página web en donde se podrá apreciar lo amigable 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didáctico que puede ser una buena infraestructura de compras online.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2" cy="57130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1008725" y="523550"/>
            <a:ext cx="32190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</a:t>
            </a:r>
            <a:endParaRPr sz="3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676916" y="1911893"/>
            <a:ext cx="3882600" cy="3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medio del proyecto que se está desarrollando, crear una herramienta, una ayuda específica a los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consumidores que se preocupan por su alimentación sana, en especial cuando hablamos de frutas 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verduras.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Principalmente, se desarrollará la página web en donde se podrá apreciar lo amigable 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didáctico que puede ser una buena infraestructura de compras online.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2" cy="57130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1008724" y="523550"/>
            <a:ext cx="25416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300" b="1">
                <a:solidFill>
                  <a:schemeClr val="dk1"/>
                </a:solidFill>
              </a:rPr>
              <a:t>Resultados</a:t>
            </a:r>
            <a:endParaRPr sz="23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812041" y="1382243"/>
            <a:ext cx="388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725" y="939075"/>
            <a:ext cx="7047126" cy="42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2" cy="571309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1008724" y="523550"/>
            <a:ext cx="25416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300" b="1">
                <a:solidFill>
                  <a:schemeClr val="dk1"/>
                </a:solidFill>
              </a:rPr>
              <a:t>Resultados</a:t>
            </a:r>
            <a:endParaRPr sz="23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812041" y="1382243"/>
            <a:ext cx="388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997" y="1170050"/>
            <a:ext cx="6981525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2" cy="571309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/>
        </p:nvSpPr>
        <p:spPr>
          <a:xfrm>
            <a:off x="1008724" y="523550"/>
            <a:ext cx="25416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300" b="1">
                <a:solidFill>
                  <a:schemeClr val="dk1"/>
                </a:solidFill>
              </a:rPr>
              <a:t>Resultados</a:t>
            </a:r>
            <a:endParaRPr sz="23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812041" y="1382243"/>
            <a:ext cx="388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622" y="1271500"/>
            <a:ext cx="6325875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596</Words>
  <Application>Microsoft Office PowerPoint</Application>
  <PresentationFormat>Presentación en pantalla (16:10)</PresentationFormat>
  <Paragraphs>60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Cristhian Aguirre Cardona</cp:lastModifiedBy>
  <cp:revision>2</cp:revision>
  <dcterms:modified xsi:type="dcterms:W3CDTF">2022-12-03T21:38:26Z</dcterms:modified>
</cp:coreProperties>
</file>