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C3D9-3F29-4E1E-AA12-23E59BF21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07875-EAF0-48E6-AD0D-5C50CC94D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F02EF1-D808-44FB-855D-0C27450F530C}"/>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5" name="Footer Placeholder 4">
            <a:extLst>
              <a:ext uri="{FF2B5EF4-FFF2-40B4-BE49-F238E27FC236}">
                <a16:creationId xmlns:a16="http://schemas.microsoft.com/office/drawing/2014/main" id="{21988900-0093-4BC5-B795-F1C9EB8E8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45E34-AD06-49B2-A688-82D07961305E}"/>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297857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4989-775D-47B6-BD24-A3D745168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8CC922-8444-4FAB-90F3-F3E732A538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B813C-0273-4085-AC5E-B28E15F292B9}"/>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5" name="Footer Placeholder 4">
            <a:extLst>
              <a:ext uri="{FF2B5EF4-FFF2-40B4-BE49-F238E27FC236}">
                <a16:creationId xmlns:a16="http://schemas.microsoft.com/office/drawing/2014/main" id="{634CAB78-C0E6-4C9A-A1B4-280091686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D87EA-C023-4140-AAD2-AAA22CF19F23}"/>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310492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256E2-4D87-4FF5-AA69-F4D46B06B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515A1C-9946-4577-969B-1EB9FB6FCA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989FF-38E4-41A7-A869-6E264C5325CA}"/>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5" name="Footer Placeholder 4">
            <a:extLst>
              <a:ext uri="{FF2B5EF4-FFF2-40B4-BE49-F238E27FC236}">
                <a16:creationId xmlns:a16="http://schemas.microsoft.com/office/drawing/2014/main" id="{02FAFD79-4748-45F0-A32E-AE6F08BB9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2BAAB-54D0-447F-8CD6-D501E0E3DD1C}"/>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361657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5D0-63D5-4368-9B3D-74A08C216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58BB7-705B-48A1-89D3-2410DE08CF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4225E-C5BB-444E-9840-E8343C8F1B1E}"/>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5" name="Footer Placeholder 4">
            <a:extLst>
              <a:ext uri="{FF2B5EF4-FFF2-40B4-BE49-F238E27FC236}">
                <a16:creationId xmlns:a16="http://schemas.microsoft.com/office/drawing/2014/main" id="{A9F32DC1-F950-404D-8151-D8F88360A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E8030-E8C7-4061-B80C-8D21D0009376}"/>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375227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969B-0B7C-4278-A6E6-569651894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762BF3-85AC-45D4-9E0E-035F5A67A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CB9528-14BF-412A-9F35-480A647BA450}"/>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5" name="Footer Placeholder 4">
            <a:extLst>
              <a:ext uri="{FF2B5EF4-FFF2-40B4-BE49-F238E27FC236}">
                <a16:creationId xmlns:a16="http://schemas.microsoft.com/office/drawing/2014/main" id="{14E8716F-DD5E-42B5-90B2-D445D10A3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27D94-9A39-4EEF-8F54-0B3EFDFC4D69}"/>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222027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BC6D-E0B4-4B98-905B-B406843F2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59B08-74CB-4B7B-BDA9-66796D7D4F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12BE2-5EED-4AC1-B2CE-5D91EB8039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C94BAC-A2EA-41CA-AC60-7B7B66478DA3}"/>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6" name="Footer Placeholder 5">
            <a:extLst>
              <a:ext uri="{FF2B5EF4-FFF2-40B4-BE49-F238E27FC236}">
                <a16:creationId xmlns:a16="http://schemas.microsoft.com/office/drawing/2014/main" id="{2DDAC999-EDF4-4524-B8F2-1184C6FA2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6E0DA-44B4-4E93-8048-6918B233B565}"/>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3520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80AC-C097-4B72-8377-54EE67986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22560-534B-439F-926E-3CC9B3C4A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974A40-31BA-4648-AF49-98B5A83D12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F17B08-A424-4623-AA49-C58FF1C99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14BD37-64C9-42A0-9653-E7A5ED2C72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FBE97B-F13C-40E7-91FD-70BA834F1FDF}"/>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8" name="Footer Placeholder 7">
            <a:extLst>
              <a:ext uri="{FF2B5EF4-FFF2-40B4-BE49-F238E27FC236}">
                <a16:creationId xmlns:a16="http://schemas.microsoft.com/office/drawing/2014/main" id="{A3E89ACE-345E-43BE-9894-F8C4E03C4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FDEA97-1D78-443E-9135-486CBD8416B2}"/>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40298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0BB4-94AE-4CF2-A40F-7AED22D519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0BFF0E-D55D-4B07-BB6C-3DFC43DD50DC}"/>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4" name="Footer Placeholder 3">
            <a:extLst>
              <a:ext uri="{FF2B5EF4-FFF2-40B4-BE49-F238E27FC236}">
                <a16:creationId xmlns:a16="http://schemas.microsoft.com/office/drawing/2014/main" id="{1EF39BFF-3645-4735-834C-F173CE9617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3F980-F43C-4B09-9AA5-BED3C637117F}"/>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247640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98526-B020-45A9-9BC3-245FE525852A}"/>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3" name="Footer Placeholder 2">
            <a:extLst>
              <a:ext uri="{FF2B5EF4-FFF2-40B4-BE49-F238E27FC236}">
                <a16:creationId xmlns:a16="http://schemas.microsoft.com/office/drawing/2014/main" id="{368AFCA5-0190-4E72-9C70-7E92B513B6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58FB18-820D-4028-A6A2-B1D99BDA8224}"/>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323411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07FF-ECFE-4ABC-8064-8685EBC427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D49FE-9E21-4D54-8363-61AB176B7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CD0AFC-252C-4435-B59E-4E234FF57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81397E-EC11-4C69-8D1C-CC490C397650}"/>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6" name="Footer Placeholder 5">
            <a:extLst>
              <a:ext uri="{FF2B5EF4-FFF2-40B4-BE49-F238E27FC236}">
                <a16:creationId xmlns:a16="http://schemas.microsoft.com/office/drawing/2014/main" id="{E82C4C57-A66C-4790-8F3A-936543154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096E3-5978-4A87-837E-A63C744355ED}"/>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157010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8060-1BCE-4C23-AA11-82798107E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499DA-D135-42D5-B039-0279066EA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10B397-20B8-4E29-AE7B-75E969D0F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7E429D-7AFF-4F92-8DC7-4F65E93E9736}"/>
              </a:ext>
            </a:extLst>
          </p:cNvPr>
          <p:cNvSpPr>
            <a:spLocks noGrp="1"/>
          </p:cNvSpPr>
          <p:nvPr>
            <p:ph type="dt" sz="half" idx="10"/>
          </p:nvPr>
        </p:nvSpPr>
        <p:spPr/>
        <p:txBody>
          <a:bodyPr/>
          <a:lstStyle/>
          <a:p>
            <a:fld id="{F2B99D7F-5B0E-446D-90AE-7C18B1AD18A3}" type="datetimeFigureOut">
              <a:rPr lang="en-US" smtClean="0"/>
              <a:t>1/13/2019</a:t>
            </a:fld>
            <a:endParaRPr lang="en-US"/>
          </a:p>
        </p:txBody>
      </p:sp>
      <p:sp>
        <p:nvSpPr>
          <p:cNvPr id="6" name="Footer Placeholder 5">
            <a:extLst>
              <a:ext uri="{FF2B5EF4-FFF2-40B4-BE49-F238E27FC236}">
                <a16:creationId xmlns:a16="http://schemas.microsoft.com/office/drawing/2014/main" id="{135B87F4-DEAC-4F66-BA5F-6D0F3BD04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8C2F1-A26C-4B30-B26B-34BA2739D812}"/>
              </a:ext>
            </a:extLst>
          </p:cNvPr>
          <p:cNvSpPr>
            <a:spLocks noGrp="1"/>
          </p:cNvSpPr>
          <p:nvPr>
            <p:ph type="sldNum" sz="quarter" idx="12"/>
          </p:nvPr>
        </p:nvSpPr>
        <p:spPr/>
        <p:txBody>
          <a:bodyPr/>
          <a:lstStyle/>
          <a:p>
            <a:fld id="{F9D9C8CC-424F-4BBE-A69D-FBD77DDE6C31}" type="slidenum">
              <a:rPr lang="en-US" smtClean="0"/>
              <a:t>‹#›</a:t>
            </a:fld>
            <a:endParaRPr lang="en-US"/>
          </a:p>
        </p:txBody>
      </p:sp>
    </p:spTree>
    <p:extLst>
      <p:ext uri="{BB962C8B-B14F-4D97-AF65-F5344CB8AC3E}">
        <p14:creationId xmlns:p14="http://schemas.microsoft.com/office/powerpoint/2010/main" val="180722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64073-1132-4AE3-B8B8-01F6ADFBC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6ABC3-BFDF-4338-BE21-19FEB0496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A370F-E8F6-4EFC-8A9A-E95D36A28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99D7F-5B0E-446D-90AE-7C18B1AD18A3}" type="datetimeFigureOut">
              <a:rPr lang="en-US" smtClean="0"/>
              <a:t>1/13/2019</a:t>
            </a:fld>
            <a:endParaRPr lang="en-US"/>
          </a:p>
        </p:txBody>
      </p:sp>
      <p:sp>
        <p:nvSpPr>
          <p:cNvPr id="5" name="Footer Placeholder 4">
            <a:extLst>
              <a:ext uri="{FF2B5EF4-FFF2-40B4-BE49-F238E27FC236}">
                <a16:creationId xmlns:a16="http://schemas.microsoft.com/office/drawing/2014/main" id="{A30DF5F3-B871-4D75-A1AE-9A6C9B3C0D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F66236-07B7-4C0A-9F8A-6958408EE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9C8CC-424F-4BBE-A69D-FBD77DDE6C31}" type="slidenum">
              <a:rPr lang="en-US" smtClean="0"/>
              <a:t>‹#›</a:t>
            </a:fld>
            <a:endParaRPr lang="en-US"/>
          </a:p>
        </p:txBody>
      </p:sp>
    </p:spTree>
    <p:extLst>
      <p:ext uri="{BB962C8B-B14F-4D97-AF65-F5344CB8AC3E}">
        <p14:creationId xmlns:p14="http://schemas.microsoft.com/office/powerpoint/2010/main" val="382435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5C29-1DAA-49C8-8138-8B2876C91A98}"/>
              </a:ext>
            </a:extLst>
          </p:cNvPr>
          <p:cNvSpPr>
            <a:spLocks noGrp="1"/>
          </p:cNvSpPr>
          <p:nvPr>
            <p:ph type="ctrTitle"/>
          </p:nvPr>
        </p:nvSpPr>
        <p:spPr>
          <a:xfrm>
            <a:off x="1524000" y="1575369"/>
            <a:ext cx="9144000" cy="2387600"/>
          </a:xfrm>
        </p:spPr>
        <p:txBody>
          <a:bodyPr>
            <a:normAutofit/>
          </a:bodyPr>
          <a:lstStyle/>
          <a:p>
            <a:r>
              <a:rPr lang="en-US" sz="6400" dirty="0"/>
              <a:t>Binary table compression</a:t>
            </a:r>
            <a:br>
              <a:rPr lang="en-US" sz="6400" dirty="0"/>
            </a:br>
            <a:r>
              <a:rPr lang="en-US" sz="5400" dirty="0"/>
              <a:t>Research project</a:t>
            </a:r>
            <a:endParaRPr lang="en-US" dirty="0"/>
          </a:p>
        </p:txBody>
      </p:sp>
      <p:sp>
        <p:nvSpPr>
          <p:cNvPr id="3" name="Subtitle 2">
            <a:extLst>
              <a:ext uri="{FF2B5EF4-FFF2-40B4-BE49-F238E27FC236}">
                <a16:creationId xmlns:a16="http://schemas.microsoft.com/office/drawing/2014/main" id="{53096A3C-D047-490D-A11A-0F96EEA1A8D1}"/>
              </a:ext>
            </a:extLst>
          </p:cNvPr>
          <p:cNvSpPr>
            <a:spLocks noGrp="1"/>
          </p:cNvSpPr>
          <p:nvPr>
            <p:ph type="subTitle" idx="1"/>
          </p:nvPr>
        </p:nvSpPr>
        <p:spPr>
          <a:xfrm>
            <a:off x="1524000" y="5217952"/>
            <a:ext cx="9144000" cy="492853"/>
          </a:xfrm>
        </p:spPr>
        <p:txBody>
          <a:bodyPr/>
          <a:lstStyle/>
          <a:p>
            <a:r>
              <a:rPr lang="en-US" dirty="0"/>
              <a:t>Victorien Le Couviour--Tuffet</a:t>
            </a:r>
          </a:p>
        </p:txBody>
      </p:sp>
    </p:spTree>
    <p:extLst>
      <p:ext uri="{BB962C8B-B14F-4D97-AF65-F5344CB8AC3E}">
        <p14:creationId xmlns:p14="http://schemas.microsoft.com/office/powerpoint/2010/main" val="281378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F41A-FAE6-4E19-9758-08EB7CB67FE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93137EA2-C713-41A0-A4CD-6D610228D960}"/>
              </a:ext>
            </a:extLst>
          </p:cNvPr>
          <p:cNvSpPr>
            <a:spLocks noGrp="1"/>
          </p:cNvSpPr>
          <p:nvPr>
            <p:ph idx="1"/>
          </p:nvPr>
        </p:nvSpPr>
        <p:spPr/>
        <p:txBody>
          <a:bodyPr/>
          <a:lstStyle/>
          <a:p>
            <a:r>
              <a:rPr lang="en-US" dirty="0"/>
              <a:t>Research project</a:t>
            </a:r>
          </a:p>
          <a:p>
            <a:pPr lvl="1"/>
            <a:r>
              <a:rPr lang="en-US" dirty="0"/>
              <a:t>Results are expected, whether they are good or not is not relevant (research once again)</a:t>
            </a:r>
          </a:p>
          <a:p>
            <a:pPr lvl="1"/>
            <a:r>
              <a:rPr lang="en-US" dirty="0"/>
              <a:t>Goal is to explore an idea which may give very good results, or not (we cannot know beforehand)</a:t>
            </a:r>
          </a:p>
          <a:p>
            <a:r>
              <a:rPr lang="en-US" dirty="0"/>
              <a:t>Supervised by Ing. Michal Vašinek from the </a:t>
            </a:r>
            <a:r>
              <a:rPr lang="en-US" dirty="0" err="1"/>
              <a:t>Vysoká</a:t>
            </a:r>
            <a:r>
              <a:rPr lang="en-US" dirty="0"/>
              <a:t> </a:t>
            </a:r>
            <a:r>
              <a:rPr lang="en-US" dirty="0" err="1"/>
              <a:t>škola</a:t>
            </a:r>
            <a:r>
              <a:rPr lang="en-US" dirty="0"/>
              <a:t> </a:t>
            </a:r>
            <a:r>
              <a:rPr lang="en-US" dirty="0" err="1"/>
              <a:t>Báňská</a:t>
            </a:r>
            <a:r>
              <a:rPr lang="en-US" dirty="0"/>
              <a:t> university in Ostrava, Czech Republic</a:t>
            </a:r>
          </a:p>
          <a:p>
            <a:r>
              <a:rPr lang="en-US" dirty="0"/>
              <a:t>Field of study is lossless compression of a squared binary matrix</a:t>
            </a:r>
          </a:p>
        </p:txBody>
      </p:sp>
    </p:spTree>
    <p:extLst>
      <p:ext uri="{BB962C8B-B14F-4D97-AF65-F5344CB8AC3E}">
        <p14:creationId xmlns:p14="http://schemas.microsoft.com/office/powerpoint/2010/main" val="180502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A86F-4AB4-4371-88B5-2DA6E3191906}"/>
              </a:ext>
            </a:extLst>
          </p:cNvPr>
          <p:cNvSpPr>
            <a:spLocks noGrp="1"/>
          </p:cNvSpPr>
          <p:nvPr>
            <p:ph type="title"/>
          </p:nvPr>
        </p:nvSpPr>
        <p:spPr/>
        <p:txBody>
          <a:bodyPr/>
          <a:lstStyle/>
          <a:p>
            <a:r>
              <a:rPr lang="en-US" dirty="0"/>
              <a:t>Binary table description</a:t>
            </a:r>
          </a:p>
        </p:txBody>
      </p:sp>
      <p:sp>
        <p:nvSpPr>
          <p:cNvPr id="3" name="Content Placeholder 2">
            <a:extLst>
              <a:ext uri="{FF2B5EF4-FFF2-40B4-BE49-F238E27FC236}">
                <a16:creationId xmlns:a16="http://schemas.microsoft.com/office/drawing/2014/main" id="{AF602568-C7B7-4707-898D-4C5B873F79E6}"/>
              </a:ext>
            </a:extLst>
          </p:cNvPr>
          <p:cNvSpPr>
            <a:spLocks noGrp="1"/>
          </p:cNvSpPr>
          <p:nvPr>
            <p:ph idx="1"/>
          </p:nvPr>
        </p:nvSpPr>
        <p:spPr>
          <a:xfrm>
            <a:off x="838200" y="1825624"/>
            <a:ext cx="10515600" cy="4080225"/>
          </a:xfrm>
        </p:spPr>
        <p:txBody>
          <a:bodyPr/>
          <a:lstStyle/>
          <a:p>
            <a:r>
              <a:rPr lang="en-US" dirty="0"/>
              <a:t>Encoder input data, decoder output data</a:t>
            </a:r>
          </a:p>
          <a:p>
            <a:r>
              <a:rPr lang="en-US" dirty="0"/>
              <a:t>Obtained from </a:t>
            </a:r>
            <a:r>
              <a:rPr lang="en-US" dirty="0" err="1"/>
              <a:t>RePair</a:t>
            </a:r>
            <a:r>
              <a:rPr lang="en-US" dirty="0"/>
              <a:t> algorithm (dictionary based algorithm)</a:t>
            </a:r>
          </a:p>
          <a:p>
            <a:pPr lvl="1"/>
            <a:r>
              <a:rPr lang="en-US" dirty="0"/>
              <a:t>Test data is english text, dictionary is the standard ascii table (128 codes)</a:t>
            </a:r>
          </a:p>
          <a:p>
            <a:pPr lvl="1"/>
            <a:r>
              <a:rPr lang="en-US" dirty="0"/>
              <a:t>Expand the dictionary recursively, adding a new key for each pair of symbols with a frequency strictly higher than 1</a:t>
            </a:r>
          </a:p>
          <a:p>
            <a:pPr lvl="1"/>
            <a:r>
              <a:rPr lang="en-US" dirty="0"/>
              <a:t>Creates matrices following the same pattern (if the data is not a random signal with uniform distribution)</a:t>
            </a:r>
          </a:p>
          <a:p>
            <a:r>
              <a:rPr lang="en-US" dirty="0"/>
              <a:t>Most of the ones are gathered on the top-left corner</a:t>
            </a:r>
          </a:p>
          <a:p>
            <a:r>
              <a:rPr lang="en-US" dirty="0"/>
              <a:t>The ones frequency for each line and row is at least 1</a:t>
            </a:r>
          </a:p>
        </p:txBody>
      </p:sp>
    </p:spTree>
    <p:extLst>
      <p:ext uri="{BB962C8B-B14F-4D97-AF65-F5344CB8AC3E}">
        <p14:creationId xmlns:p14="http://schemas.microsoft.com/office/powerpoint/2010/main" val="59404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EB92-DEA1-42ED-8FC6-CA5B042726CF}"/>
              </a:ext>
            </a:extLst>
          </p:cNvPr>
          <p:cNvSpPr>
            <a:spLocks noGrp="1"/>
          </p:cNvSpPr>
          <p:nvPr>
            <p:ph type="title"/>
          </p:nvPr>
        </p:nvSpPr>
        <p:spPr/>
        <p:txBody>
          <a:bodyPr/>
          <a:lstStyle/>
          <a:p>
            <a:r>
              <a:rPr lang="en-US" dirty="0"/>
              <a:t>Project state</a:t>
            </a:r>
          </a:p>
        </p:txBody>
      </p:sp>
      <p:sp>
        <p:nvSpPr>
          <p:cNvPr id="3" name="Content Placeholder 2">
            <a:extLst>
              <a:ext uri="{FF2B5EF4-FFF2-40B4-BE49-F238E27FC236}">
                <a16:creationId xmlns:a16="http://schemas.microsoft.com/office/drawing/2014/main" id="{65B16D9E-9F6B-4C2B-AD19-2F1355D18FA8}"/>
              </a:ext>
            </a:extLst>
          </p:cNvPr>
          <p:cNvSpPr>
            <a:spLocks noGrp="1"/>
          </p:cNvSpPr>
          <p:nvPr>
            <p:ph idx="1"/>
          </p:nvPr>
        </p:nvSpPr>
        <p:spPr/>
        <p:txBody>
          <a:bodyPr>
            <a:normAutofit fontScale="92500" lnSpcReduction="20000"/>
          </a:bodyPr>
          <a:lstStyle/>
          <a:p>
            <a:r>
              <a:rPr lang="en-US" dirty="0"/>
              <a:t>Best method found by now:</a:t>
            </a:r>
          </a:p>
          <a:p>
            <a:pPr lvl="1"/>
            <a:r>
              <a:rPr lang="en-US" dirty="0"/>
              <a:t>1</a:t>
            </a:r>
            <a:r>
              <a:rPr lang="en-US" baseline="30000" dirty="0"/>
              <a:t>st</a:t>
            </a:r>
            <a:r>
              <a:rPr lang="en-US" dirty="0"/>
              <a:t> step: zigzag transformation from bottom-right corner</a:t>
            </a:r>
          </a:p>
          <a:p>
            <a:pPr lvl="1"/>
            <a:r>
              <a:rPr lang="en-US" dirty="0"/>
              <a:t>2</a:t>
            </a:r>
            <a:r>
              <a:rPr lang="en-US" baseline="30000" dirty="0"/>
              <a:t>nd</a:t>
            </a:r>
            <a:r>
              <a:rPr lang="en-US" dirty="0"/>
              <a:t> step: run-length encoding of zeroes (000100110000010 =&gt; 31211510)</a:t>
            </a:r>
          </a:p>
          <a:p>
            <a:r>
              <a:rPr lang="en-US" dirty="0"/>
              <a:t>My idea:</a:t>
            </a:r>
          </a:p>
          <a:p>
            <a:pPr lvl="1"/>
            <a:r>
              <a:rPr lang="en-US" dirty="0"/>
              <a:t>1</a:t>
            </a:r>
            <a:r>
              <a:rPr lang="en-US" baseline="30000" dirty="0"/>
              <a:t>st</a:t>
            </a:r>
            <a:r>
              <a:rPr lang="en-US" dirty="0"/>
              <a:t> step: apply cosine transform to gather non-zero frequencies of the input signal (the binary table) on the top-left corner</a:t>
            </a:r>
          </a:p>
          <a:p>
            <a:pPr lvl="1"/>
            <a:r>
              <a:rPr lang="en-US" dirty="0"/>
              <a:t>2</a:t>
            </a:r>
            <a:r>
              <a:rPr lang="en-US" baseline="30000" dirty="0"/>
              <a:t>nd</a:t>
            </a:r>
            <a:r>
              <a:rPr lang="en-US" dirty="0"/>
              <a:t> step: crop the matrix keeping the top left corner</a:t>
            </a:r>
          </a:p>
          <a:p>
            <a:pPr lvl="1"/>
            <a:r>
              <a:rPr lang="en-US" dirty="0"/>
              <a:t>3</a:t>
            </a:r>
            <a:r>
              <a:rPr lang="en-US" baseline="30000" dirty="0"/>
              <a:t>rd</a:t>
            </a:r>
            <a:r>
              <a:rPr lang="en-US" dirty="0"/>
              <a:t> step: apply inverse cosine transform, compute the residuals between the original matrix and the decoded one</a:t>
            </a:r>
          </a:p>
          <a:p>
            <a:pPr lvl="1"/>
            <a:r>
              <a:rPr lang="en-US" dirty="0"/>
              <a:t>4</a:t>
            </a:r>
            <a:r>
              <a:rPr lang="en-US" baseline="30000" dirty="0"/>
              <a:t>th</a:t>
            </a:r>
            <a:r>
              <a:rPr lang="en-US" dirty="0"/>
              <a:t> step: encode the transformed cropped matrix and the residuals</a:t>
            </a:r>
          </a:p>
          <a:p>
            <a:pPr lvl="1"/>
            <a:endParaRPr lang="en-US" dirty="0"/>
          </a:p>
          <a:p>
            <a:pPr lvl="1"/>
            <a:r>
              <a:rPr lang="en-US" dirty="0"/>
              <a:t>Cosine transform output is a matrix of the same size in the frequency domain</a:t>
            </a:r>
          </a:p>
          <a:p>
            <a:pPr lvl="1"/>
            <a:r>
              <a:rPr lang="en-US" dirty="0"/>
              <a:t>Residuals are practical only, theoretically there is none, but because of the loss of precision in floating point numbers, there practically is</a:t>
            </a:r>
          </a:p>
        </p:txBody>
      </p:sp>
    </p:spTree>
    <p:extLst>
      <p:ext uri="{BB962C8B-B14F-4D97-AF65-F5344CB8AC3E}">
        <p14:creationId xmlns:p14="http://schemas.microsoft.com/office/powerpoint/2010/main" val="4949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1BA4-A35B-40AE-B3E9-348A65C9732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C8528BC-7508-48AD-AF0A-C5F4F370E3C9}"/>
              </a:ext>
            </a:extLst>
          </p:cNvPr>
          <p:cNvSpPr>
            <a:spLocks noGrp="1"/>
          </p:cNvSpPr>
          <p:nvPr>
            <p:ph idx="1"/>
          </p:nvPr>
        </p:nvSpPr>
        <p:spPr/>
        <p:txBody>
          <a:bodyPr/>
          <a:lstStyle/>
          <a:p>
            <a:r>
              <a:rPr lang="en-US" dirty="0"/>
              <a:t>This method will be successful if there is so little residuals that the compression ratio will beat the one from the Zigzag-RLE encoding method</a:t>
            </a:r>
          </a:p>
          <a:p>
            <a:r>
              <a:rPr lang="en-US" dirty="0"/>
              <a:t>We cannot know beforehand how much residuals will be there, therefore this way may achieve a higher or worse compression ratio</a:t>
            </a:r>
          </a:p>
          <a:p>
            <a:r>
              <a:rPr lang="en-US" dirty="0"/>
              <a:t>This is why the expectation of this project are only the results from the experiment, this is research and nothing more</a:t>
            </a:r>
          </a:p>
        </p:txBody>
      </p:sp>
    </p:spTree>
    <p:extLst>
      <p:ext uri="{BB962C8B-B14F-4D97-AF65-F5344CB8AC3E}">
        <p14:creationId xmlns:p14="http://schemas.microsoft.com/office/powerpoint/2010/main" val="34560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6B39-2945-49C9-A9C2-2022E452DD1C}"/>
              </a:ext>
            </a:extLst>
          </p:cNvPr>
          <p:cNvSpPr>
            <a:spLocks noGrp="1"/>
          </p:cNvSpPr>
          <p:nvPr>
            <p:ph type="title"/>
          </p:nvPr>
        </p:nvSpPr>
        <p:spPr/>
        <p:txBody>
          <a:bodyPr/>
          <a:lstStyle/>
          <a:p>
            <a:r>
              <a:rPr lang="en-US" dirty="0"/>
              <a:t>Potential improvements</a:t>
            </a:r>
          </a:p>
        </p:txBody>
      </p:sp>
      <p:sp>
        <p:nvSpPr>
          <p:cNvPr id="3" name="Content Placeholder 2">
            <a:extLst>
              <a:ext uri="{FF2B5EF4-FFF2-40B4-BE49-F238E27FC236}">
                <a16:creationId xmlns:a16="http://schemas.microsoft.com/office/drawing/2014/main" id="{13BB6957-C442-46B0-A056-7FA9B8AD5167}"/>
              </a:ext>
            </a:extLst>
          </p:cNvPr>
          <p:cNvSpPr>
            <a:spLocks noGrp="1"/>
          </p:cNvSpPr>
          <p:nvPr>
            <p:ph idx="1"/>
          </p:nvPr>
        </p:nvSpPr>
        <p:spPr/>
        <p:txBody>
          <a:bodyPr/>
          <a:lstStyle/>
          <a:p>
            <a:r>
              <a:rPr lang="en-US" dirty="0"/>
              <a:t>If the results are good, we can further improve this algorithm:</a:t>
            </a:r>
          </a:p>
          <a:p>
            <a:pPr lvl="1"/>
            <a:r>
              <a:rPr lang="en-US" dirty="0"/>
              <a:t>Input can be transformed to gather furthermore the ones to the top left corner, improving the entropy (amount of bit needed to encode one bit) by having the effect to reduce the amount of non-zero frequencies after cosine transformation.</a:t>
            </a:r>
          </a:p>
          <a:p>
            <a:pPr lvl="1"/>
            <a:r>
              <a:rPr lang="en-US" dirty="0"/>
              <a:t>Improve residuals encoding by adding a second pass of another encoding method good for encoding the first pass output, if needed.</a:t>
            </a:r>
          </a:p>
          <a:p>
            <a:pPr lvl="1"/>
            <a:r>
              <a:rPr lang="en-US" dirty="0"/>
              <a:t>Optimize by re-implementing the slowest parts of the codec in SIMD assembly if needed (can speed-up by a factor of x20, from my own observations on another project). Code can be benchmarked with the perf-record package.</a:t>
            </a:r>
          </a:p>
        </p:txBody>
      </p:sp>
    </p:spTree>
    <p:extLst>
      <p:ext uri="{BB962C8B-B14F-4D97-AF65-F5344CB8AC3E}">
        <p14:creationId xmlns:p14="http://schemas.microsoft.com/office/powerpoint/2010/main" val="1308257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500</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Binary table compression Research project</vt:lpstr>
      <vt:lpstr>Project description</vt:lpstr>
      <vt:lpstr>Binary table description</vt:lpstr>
      <vt:lpstr>Project state</vt:lpstr>
      <vt:lpstr>Results</vt:lpstr>
      <vt:lpstr>Potential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libre</dc:title>
  <dc:creator>victorien lecouviour-tuffet</dc:creator>
  <cp:lastModifiedBy>victorien lecouviour-tuffet</cp:lastModifiedBy>
  <cp:revision>15</cp:revision>
  <dcterms:created xsi:type="dcterms:W3CDTF">2019-01-13T13:10:08Z</dcterms:created>
  <dcterms:modified xsi:type="dcterms:W3CDTF">2019-01-13T22:20:25Z</dcterms:modified>
</cp:coreProperties>
</file>