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Microsoft JhengHei UI" panose="020B0604030504040204" charset="-120"/>
                <a:cs typeface="Microsoft JhengHei UI" panose="020B0604030504040204" charset="-120"/>
              </a:rPr>
            </a:fld>
            <a:endParaRPr lang="en-US"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Microsoft JhengHei UI" panose="020B0604030504040204" charset="-120"/>
                <a:cs typeface="Microsoft JhengHei UI" panose="020B0604030504040204" charset="-120"/>
              </a:rPr>
            </a:fld>
            <a:endParaRPr lang="en-US"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charset="-120"/>
        <a:ea typeface="Microsoft JhengHei UI" panose="020B0604030504040204" charset="-120"/>
        <a:cs typeface="Microsoft JhengHei UI" panose="020B060403050404020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charset="-120"/>
        <a:ea typeface="Microsoft JhengHei UI" panose="020B0604030504040204" charset="-120"/>
        <a:cs typeface="Microsoft JhengHei UI" panose="020B060403050404020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charset="-120"/>
        <a:ea typeface="Microsoft JhengHei UI" panose="020B0604030504040204" charset="-120"/>
        <a:cs typeface="Microsoft JhengHei UI" panose="020B060403050404020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charset="-120"/>
        <a:ea typeface="Microsoft JhengHei UI" panose="020B0604030504040204" charset="-120"/>
        <a:cs typeface="Microsoft JhengHei UI" panose="020B060403050404020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charset="-120"/>
        <a:ea typeface="Microsoft JhengHei UI" panose="020B0604030504040204" charset="-120"/>
        <a:cs typeface="Microsoft JhengHei UI" panose="020B060403050404020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Microsoft JhengHei UI" panose="020B0604030504040204" charset="-120"/>
          <a:ea typeface="Microsoft JhengHei UI" panose="020B0604030504040204" charset="-120"/>
          <a:cs typeface="Microsoft JhengHei UI" panose="020B0604030504040204" charset="-12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Microsoft JhengHei UI" panose="020B0604030504040204" charset="-120"/>
          <a:ea typeface="Microsoft JhengHei UI" panose="020B0604030504040204" charset="-120"/>
          <a:cs typeface="Microsoft JhengHei UI" panose="020B0604030504040204" charset="-12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Microsoft JhengHei UI" panose="020B0604030504040204" charset="-120"/>
          <a:ea typeface="Microsoft JhengHei UI" panose="020B0604030504040204" charset="-120"/>
          <a:cs typeface="Microsoft JhengHei UI" panose="020B0604030504040204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Microsoft JhengHei UI" panose="020B0604030504040204" charset="-120"/>
          <a:ea typeface="Microsoft JhengHei UI" panose="020B0604030504040204" charset="-120"/>
          <a:cs typeface="Microsoft JhengHei UI" panose="020B0604030504040204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Microsoft JhengHei UI" panose="020B0604030504040204" charset="-120"/>
          <a:ea typeface="Microsoft JhengHei UI" panose="020B0604030504040204" charset="-120"/>
          <a:cs typeface="Microsoft JhengHei UI" panose="020B0604030504040204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Microsoft JhengHei UI" panose="020B0604030504040204" charset="-120"/>
          <a:ea typeface="Microsoft JhengHei UI" panose="020B0604030504040204" charset="-120"/>
          <a:cs typeface="Microsoft JhengHei UI" panose="020B060403050404020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file:///C:\Users\PK%20SINGH\OneDrive\Documents\Bandicam\bandicam%202022-06-10%2012-46-16-532.mp4" TargetMode="External"/><Relationship Id="rId1" Type="http://schemas.openxmlformats.org/officeDocument/2006/relationships/video" Target="file:///C:\Users\PK%20SINGH\OneDrive\Documents\Bandicam\bandicam%202022-06-10%2012-46-16-532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Presentation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Parking Management System OpenCV</a:t>
            </a:r>
            <a:endParaRPr lang="en-US" sz="4500"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65256" y="4512469"/>
            <a:ext cx="29489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 b="1">
                <a:cs typeface="Microsoft JhengHei UI" panose="020B0604030504040204" charset="-120"/>
              </a:rPr>
              <a:t>Name -:</a:t>
            </a:r>
            <a:r>
              <a:rPr lang="en-US" sz="1350">
                <a:cs typeface="Microsoft JhengHei UI" panose="020B0604030504040204" charset="-120"/>
              </a:rPr>
              <a:t> </a:t>
            </a:r>
            <a:r>
              <a:rPr lang="en-US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Microsoft JhengHei UI" panose="020B0604030504040204" charset="-120"/>
              </a:rPr>
              <a:t>Priyanshu Singh</a:t>
            </a:r>
            <a:endParaRPr lang="en-US" sz="1350" i="1">
              <a:cs typeface="Microsoft JhengHei UI" panose="020B0604030504040204" charset="-120"/>
            </a:endParaRPr>
          </a:p>
          <a:p>
            <a:r>
              <a:rPr lang="en-US" sz="1350" i="1">
                <a:cs typeface="Microsoft JhengHei UI" panose="020B0604030504040204" charset="-120"/>
              </a:rPr>
              <a:t>              18BET1057  </a:t>
            </a:r>
            <a:r>
              <a:rPr lang="en-US" sz="1350">
                <a:cs typeface="Microsoft JhengHei UI" panose="020B0604030504040204" charset="-120"/>
              </a:rPr>
              <a:t>   	</a:t>
            </a:r>
            <a:endParaRPr lang="en-US" sz="1350">
              <a:cs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50" i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en-US" sz="4050" i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38313"/>
            <a:ext cx="8229600" cy="3203258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27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Introduction </a:t>
            </a:r>
            <a:endParaRPr lang="en-US" sz="27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sz="27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System Requirements</a:t>
            </a:r>
            <a:endParaRPr lang="en-US" sz="27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sz="27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Project Explanation &amp; Working</a:t>
            </a:r>
            <a:endParaRPr lang="en-US" sz="27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Introduction </a:t>
            </a:r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US" sz="4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just">
              <a:lnSpc>
                <a:spcPct val="200000"/>
              </a:lnSpc>
            </a:pPr>
            <a:r>
              <a:rPr lang="en-US" sz="1800"/>
              <a:t>OpenCV stands for open source computer vision.</a:t>
            </a:r>
            <a:endParaRPr lang="en-US" sz="1800"/>
          </a:p>
          <a:p>
            <a:pPr lvl="0" algn="just">
              <a:lnSpc>
                <a:spcPct val="200000"/>
              </a:lnSpc>
            </a:pPr>
            <a:r>
              <a:rPr lang="en-US" sz="1800"/>
              <a:t>An objection detection system is an application to detect the most salient feature in the given picture in this case it is a vehicle.</a:t>
            </a:r>
            <a:endParaRPr lang="en-US" sz="1800"/>
          </a:p>
          <a:p>
            <a:pPr lvl="0" algn="just">
              <a:lnSpc>
                <a:spcPct val="200000"/>
              </a:lnSpc>
            </a:pPr>
            <a:r>
              <a:rPr lang="en-US" sz="1800"/>
              <a:t>The front-end is made on python tkinter(gui application)..</a:t>
            </a:r>
            <a:endParaRPr lang="en-US" sz="1800"/>
          </a:p>
          <a:p>
            <a:pPr lvl="0" algn="just">
              <a:lnSpc>
                <a:spcPct val="20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System Requirements</a:t>
            </a:r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US" sz="405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sz="1800"/>
              <a:t>Currently tested on Windows OS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sz="1800"/>
              <a:t>Minimum Ram Requirement 2GB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sz="1800"/>
              <a:t>Hard drive space 1GB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sz="1800"/>
              <a:t>Internet connection required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sz="1800"/>
              <a:t>Latest Browser requred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sz="1800"/>
              <a:t>Pycharm latest version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Project Explanation &amp; Working</a:t>
            </a:r>
            <a:b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/>
            </a:br>
            <a:endParaRPr lang="en-US" sz="2100"/>
          </a:p>
        </p:txBody>
      </p:sp>
      <p:sp>
        <p:nvSpPr>
          <p:cNvPr id="6" name="Text Box 5"/>
          <p:cNvSpPr txBox="1"/>
          <p:nvPr/>
        </p:nvSpPr>
        <p:spPr>
          <a:xfrm>
            <a:off x="2263616" y="1995488"/>
            <a:ext cx="3612833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100" b="1">
                <a:cs typeface="Microsoft JhengHei UI" panose="020B0604030504040204" charset="-120"/>
              </a:rPr>
              <a:t>Front-Page</a:t>
            </a:r>
            <a:endParaRPr lang="en-US" sz="2100">
              <a:cs typeface="Microsoft JhengHei UI" panose="020B0604030504040204" charset="-120"/>
            </a:endParaRPr>
          </a:p>
          <a:p>
            <a:pPr marL="457200" indent="-457200" algn="just">
              <a:lnSpc>
                <a:spcPct val="150000"/>
              </a:lnSpc>
              <a:buFont typeface="Microsoft JhengHei UI" panose="020B0604030504040204" charset="-120"/>
              <a:buChar char="•"/>
            </a:pPr>
            <a:r>
              <a:rPr lang="en-US" sz="1200">
                <a:cs typeface="Microsoft JhengHei UI" panose="020B0604030504040204" charset="-120"/>
              </a:rPr>
              <a:t>It consist of 3 colors, 1 center picture and 2 buttons.</a:t>
            </a:r>
            <a:endParaRPr lang="en-US" sz="1200">
              <a:cs typeface="Microsoft JhengHei UI" panose="020B0604030504040204" charset="-120"/>
            </a:endParaRPr>
          </a:p>
          <a:p>
            <a:pPr marL="457200" indent="-457200" algn="just">
              <a:lnSpc>
                <a:spcPct val="150000"/>
              </a:lnSpc>
              <a:buFont typeface="Microsoft JhengHei UI" panose="020B0604030504040204" charset="-120"/>
              <a:buChar char="•"/>
            </a:pPr>
            <a:r>
              <a:rPr lang="en-US" sz="1200">
                <a:cs typeface="Microsoft JhengHei UI" panose="020B0604030504040204" charset="-120"/>
              </a:rPr>
              <a:t>Both button is responsive  hovering and after click it’s open the camera and picture.</a:t>
            </a:r>
            <a:endParaRPr lang="en-US" sz="1200">
              <a:cs typeface="Microsoft JhengHei UI" panose="020B0604030504040204" charset="-120"/>
            </a:endParaRPr>
          </a:p>
          <a:p>
            <a:pPr marL="457200" indent="-457200" algn="just">
              <a:lnSpc>
                <a:spcPct val="150000"/>
              </a:lnSpc>
              <a:buFont typeface="Microsoft JhengHei UI" panose="020B0604030504040204" charset="-120"/>
              <a:buChar char="•"/>
            </a:pPr>
            <a:r>
              <a:rPr lang="en-US" sz="1200">
                <a:cs typeface="Microsoft JhengHei UI" panose="020B0604030504040204" charset="-120"/>
                <a:sym typeface="+mn-ea"/>
              </a:rPr>
              <a:t>Run picker to alot parking location in image of same parking location</a:t>
            </a:r>
            <a:endParaRPr lang="en-US" sz="1200">
              <a:cs typeface="Microsoft JhengHei UI" panose="020B0604030504040204" charset="-12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Microsoft JhengHei UI" panose="020B0604030504040204" charset="-120"/>
              <a:buChar char="•"/>
            </a:pPr>
            <a:r>
              <a:rPr lang="en-US" sz="1200">
                <a:cs typeface="Microsoft JhengHei UI" panose="020B0604030504040204" charset="-120"/>
              </a:rPr>
              <a:t>Live camera to run the application</a:t>
            </a:r>
            <a:endParaRPr lang="en-US" sz="1200">
              <a:cs typeface="Microsoft JhengHei UI" panose="020B0604030504040204" charset="-12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50280" y="2322671"/>
            <a:ext cx="3249930" cy="2573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Project Explanation &amp; Working</a:t>
            </a:r>
            <a:br>
              <a:rPr lang="en-US" sz="405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 sz="4050">
                <a:sym typeface="+mn-ea"/>
              </a:rPr>
            </a:br>
            <a:br>
              <a:rPr lang="en-US" sz="4050"/>
            </a:br>
            <a:endParaRPr lang="en-US" sz="4050"/>
          </a:p>
        </p:txBody>
      </p:sp>
      <p:sp>
        <p:nvSpPr>
          <p:cNvPr id="5" name="Text Box 4"/>
          <p:cNvSpPr txBox="1"/>
          <p:nvPr/>
        </p:nvSpPr>
        <p:spPr>
          <a:xfrm>
            <a:off x="2033588" y="1510189"/>
            <a:ext cx="17097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Microsoft JhengHei UI" panose="020B0604030504040204" charset="-120"/>
              </a:rPr>
              <a:t>Video</a:t>
            </a:r>
            <a:endParaRPr 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Microsoft JhengHei UI" panose="020B0604030504040204" charset="-120"/>
            </a:endParaRPr>
          </a:p>
        </p:txBody>
      </p:sp>
      <p:pic>
        <p:nvPicPr>
          <p:cNvPr id="6" name="bandicam 2022-06-10 12-46-16-532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91326" y="2075498"/>
            <a:ext cx="6208871" cy="352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495" y="2769394"/>
            <a:ext cx="8229600" cy="436960"/>
          </a:xfrm>
        </p:spPr>
        <p:txBody>
          <a:bodyPr/>
          <a:p>
            <a:r>
              <a:rPr lang="en-US" sz="405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en-US" sz="4050">
              <a:ln>
                <a:solidFill>
                  <a:schemeClr val="bg2"/>
                </a:solidFill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lue Wave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JhengHei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Microsoft JhengHei UI"/>
        <a:font script="Hebr" typeface="Microsoft JhengHei U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crosoft JhengHei U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JhengHei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Microsoft JhengHei UI"/>
        <a:font script="Hebr" typeface="Microsoft JhengHei U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crosoft JhengHei U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Adobe Ming Std L</vt:lpstr>
      <vt:lpstr>Adobe Myungjo Std M</vt:lpstr>
      <vt:lpstr>Malgun Gothic Semilight</vt:lpstr>
      <vt:lpstr>Microsoft JhengHei UI</vt:lpstr>
      <vt:lpstr>Blue Waves</vt:lpstr>
      <vt:lpstr>Project Presentation</vt:lpstr>
      <vt:lpstr>Content</vt:lpstr>
      <vt:lpstr> Introduction  </vt:lpstr>
      <vt:lpstr> System Requirements </vt:lpstr>
      <vt:lpstr>  Project Explanation &amp; Working  </vt:lpstr>
      <vt:lpstr>   Project Explanation &amp; Working 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/>
  <cp:lastModifiedBy>PK SINGH</cp:lastModifiedBy>
  <cp:revision>10</cp:revision>
  <dcterms:created xsi:type="dcterms:W3CDTF">2021-04-21T12:49:00Z</dcterms:created>
  <dcterms:modified xsi:type="dcterms:W3CDTF">2022-06-10T07:22:46Z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470258BEA6BA4B25AC2A6FE6D6A2A299</vt:lpwstr>
  </property>
</Properties>
</file>