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3810"/>
            <a:ext cx="12178030" cy="6863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Is knowledge the biggest asset you can accumulate?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Priyanshu Singh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Uid : 18bet1057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p>
            <a:r>
              <a:rPr lang="en-US" sz="44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What is Knowledge?</a:t>
            </a:r>
            <a:endParaRPr lang="en-US" sz="44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920"/>
            <a:ext cx="10972800" cy="4862830"/>
          </a:xfrm>
        </p:spPr>
        <p:txBody>
          <a:bodyPr/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knowledge is something which you know but cann't touch(intangiable)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knowledge is a assest with no legal documentation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comes from your education.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no age limit for knowledge.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How Knowledge Work?</a:t>
            </a:r>
            <a:endParaRPr lang="en-US" sz="44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205" y="1881505"/>
            <a:ext cx="7595870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44550"/>
          </a:xfrm>
        </p:spPr>
        <p:txBody>
          <a:bodyPr/>
          <a:p>
            <a:r>
              <a:rPr lang="en-US" sz="44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Benefit of being knowledgeable</a:t>
            </a:r>
            <a:endParaRPr lang="en-US" sz="44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earn money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give you happiness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give you confidence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and experience go hand in hand 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Backbone for Knowledge?</a:t>
            </a:r>
            <a:endParaRPr lang="en-US" sz="44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communication skill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you present to other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confidence level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Conclusion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00680"/>
            <a:ext cx="10972800" cy="3227070"/>
          </a:xfrm>
        </p:spPr>
        <p:txBody>
          <a:bodyPr/>
          <a:p>
            <a:pPr marL="0" indent="0">
              <a:buNone/>
            </a:pPr>
            <a:r>
              <a:rPr 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Finally we can say knowlede is our greatest 						assest</a:t>
            </a:r>
            <a:endParaRPr 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515" y="1694180"/>
            <a:ext cx="3221990" cy="3822065"/>
          </a:xfrm>
        </p:spPr>
        <p:txBody>
          <a:bodyPr/>
          <a:p>
            <a:r>
              <a:rPr 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Presentation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knowledge the biggest asset you can accumulate?</dc:title>
  <dc:creator>PK SINGH</dc:creator>
  <cp:lastModifiedBy>PK SINGH</cp:lastModifiedBy>
  <cp:revision>1</cp:revision>
  <dcterms:created xsi:type="dcterms:W3CDTF">2020-08-28T12:47:56Z</dcterms:created>
  <dcterms:modified xsi:type="dcterms:W3CDTF">2020-08-28T12:47:56Z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