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44" y="12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231624B-FC3A-456A-97B7-0095146A313F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23B09ED-AEB7-4D21-9BC9-A4ADA2BEADBD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light background related to emo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685800"/>
            <a:ext cx="9144000" cy="7543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076450"/>
          </a:xfrm>
          <a:noFill/>
        </p:spPr>
        <p:txBody>
          <a:bodyPr>
            <a:normAutofit/>
          </a:bodyPr>
          <a:lstStyle/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Emotional Intelligent</a:t>
            </a:r>
            <a:endParaRPr lang="en-US" sz="6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588" y="4948517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: </a:t>
            </a:r>
            <a:r>
              <a:rPr lang="en-US" sz="32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Priyanshu</a:t>
            </a:r>
            <a:r>
              <a:rPr 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Singh , </a:t>
            </a:r>
            <a:r>
              <a:rPr lang="en-US" sz="32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Manik</a:t>
            </a:r>
            <a:r>
              <a:rPr 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Khatta</a:t>
            </a:r>
            <a:endParaRPr lang="en-US" sz="3200" dirty="0" err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are Emotion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24000"/>
            <a:ext cx="8305800" cy="49454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Emotions are intense feelings linked to situations that are either real or 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imagined.</a:t>
            </a:r>
            <a:endParaRPr lang="en-US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They </a:t>
            </a: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are messages from the brain </a:t>
            </a:r>
            <a:r>
              <a:rPr lang="en-US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signalling</a:t>
            </a: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that either a threat or reward has been identified in our environment.</a:t>
            </a:r>
            <a:endParaRPr 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are Emotion Intelligent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It is a capability of individuals to recognize their own emotions and those of others.</a:t>
            </a:r>
            <a:endParaRPr lang="en-US"/>
          </a:p>
          <a:p>
            <a:r>
              <a:rPr lang="en-US"/>
              <a:t>Its contain motivating ourselves and also for managing emotions and relations.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46600" y="1788795"/>
            <a:ext cx="4415155" cy="3743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Emotional Intelligence(EQ), Intelligence(IQ), &amp; Personality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735455"/>
            <a:ext cx="7894955" cy="3653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Why Emotional Intelligence 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Self-Awareness. Understand the impact you have on the people around you.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 Workplace Culture. Emotions are contagious. Improve relationship quality and build a culture of accountability.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Leadership. People leave managers, not jobs. Exceptional leaders bring out the best in their people.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97095" y="1641475"/>
            <a:ext cx="422084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0598"/>
            <a:ext cx="8229600" cy="114300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Presentation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Art_mountaineering</vt:lpstr>
      <vt:lpstr>Emotional Intelligent</vt:lpstr>
      <vt:lpstr>What are Emotion</vt:lpstr>
      <vt:lpstr>What are Emotion Intelligent</vt:lpstr>
      <vt:lpstr>Emotional Intelligence(EQ), Intelligence(IQ), &amp; Personality</vt:lpstr>
      <vt:lpstr>Why Emotional Intelligence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Intelligent</dc:title>
  <dc:creator>Student</dc:creator>
  <cp:lastModifiedBy>PK SINGH</cp:lastModifiedBy>
  <cp:revision>5</cp:revision>
  <dcterms:created xsi:type="dcterms:W3CDTF">2020-01-10T08:56:00Z</dcterms:created>
  <dcterms:modified xsi:type="dcterms:W3CDTF">2020-01-16T17:40:09Z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