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media" Target="file:///C:\Users\PK%20SINGH\Documents\Bandicam\bandicam%202021-03-25%2019-06-55-218.mp4" TargetMode="External"/><Relationship Id="rId1" Type="http://schemas.openxmlformats.org/officeDocument/2006/relationships/video" Target="file:///C:\Users\PK%20SINGH\Documents\Bandicam\bandicam%202021-03-25%2019-06-55-218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Presentation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Personal AId</a:t>
            </a:r>
            <a:endParaRPr lang="en-US" sz="6000"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21675" y="4873625"/>
            <a:ext cx="3931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Name_1-:</a:t>
            </a:r>
            <a:r>
              <a:rPr lang="en-US"/>
              <a:t> </a:t>
            </a:r>
            <a:r>
              <a:rPr lang="en-US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Priyanshu Singh</a:t>
            </a:r>
            <a:endParaRPr lang="en-US" i="1"/>
          </a:p>
          <a:p>
            <a:r>
              <a:rPr lang="en-US" i="1"/>
              <a:t>                18BET1057  </a:t>
            </a:r>
            <a:endParaRPr lang="en-US" i="1"/>
          </a:p>
          <a:p>
            <a:r>
              <a:rPr lang="en-US" b="1"/>
              <a:t>Name_2-: </a:t>
            </a:r>
            <a:r>
              <a:rPr lang="en-US" i="1"/>
              <a:t>Sagar Kumar</a:t>
            </a:r>
            <a:endParaRPr lang="en-US" i="1"/>
          </a:p>
          <a:p>
            <a:r>
              <a:rPr lang="en-US" i="1"/>
              <a:t>	   18BET1024</a:t>
            </a:r>
            <a:endParaRPr lang="en-US" b="1"/>
          </a:p>
          <a:p>
            <a:r>
              <a:rPr lang="en-US"/>
              <a:t>   	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i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en-US" sz="5400" i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200000"/>
              </a:lnSpc>
            </a:pPr>
            <a:r>
              <a:rPr lang="en-US" sz="3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Introduction </a:t>
            </a:r>
            <a:endParaRPr lang="en-US" sz="3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sz="3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System Requirements</a:t>
            </a:r>
            <a:endParaRPr lang="en-US" sz="3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sz="3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Project Explanation &amp; Working</a:t>
            </a:r>
            <a:endParaRPr lang="en-US" sz="3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sz="3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Innovation in Project</a:t>
            </a:r>
            <a:endParaRPr lang="en-US" sz="3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Introduction </a:t>
            </a: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just">
              <a:lnSpc>
                <a:spcPct val="200000"/>
              </a:lnSpc>
            </a:pPr>
            <a:r>
              <a:rPr lang="en-US" sz="2400"/>
              <a:t>An all-in-one personal assistant which helps the user in day-to-day activity.</a:t>
            </a:r>
            <a:endParaRPr lang="en-US" sz="2400"/>
          </a:p>
          <a:p>
            <a:pPr lvl="0" algn="just">
              <a:lnSpc>
                <a:spcPct val="200000"/>
              </a:lnSpc>
            </a:pPr>
            <a:r>
              <a:rPr lang="en-US" sz="2400"/>
              <a:t>The front-end is made responsive so can be used in any kind of device.</a:t>
            </a:r>
            <a:endParaRPr lang="en-US" sz="2400"/>
          </a:p>
          <a:p>
            <a:pPr lvl="0" algn="just">
              <a:lnSpc>
                <a:spcPct val="200000"/>
              </a:lnSpc>
            </a:pPr>
            <a:r>
              <a:rPr lang="en-US" sz="2400"/>
              <a:t>The project is made using python, flask, JS, Html, and CSS.</a:t>
            </a:r>
            <a:endParaRPr lang="en-US" sz="2400"/>
          </a:p>
          <a:p>
            <a:pPr lvl="0" algn="just">
              <a:lnSpc>
                <a:spcPct val="20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System Requirements</a:t>
            </a: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US" sz="5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sz="2400"/>
              <a:t>Currently tested on Windows OS</a:t>
            </a:r>
            <a:endParaRPr lang="en-US" sz="2400"/>
          </a:p>
          <a:p>
            <a:pPr>
              <a:lnSpc>
                <a:spcPct val="200000"/>
              </a:lnSpc>
            </a:pPr>
            <a:r>
              <a:rPr lang="en-US" sz="2400"/>
              <a:t>Minimum Ram Requirement 2GB</a:t>
            </a:r>
            <a:endParaRPr lang="en-US" sz="2400"/>
          </a:p>
          <a:p>
            <a:pPr>
              <a:lnSpc>
                <a:spcPct val="200000"/>
              </a:lnSpc>
            </a:pPr>
            <a:r>
              <a:rPr lang="en-US" sz="2400"/>
              <a:t>Hard drive space 1GB</a:t>
            </a:r>
            <a:endParaRPr lang="en-US" sz="2400"/>
          </a:p>
          <a:p>
            <a:pPr>
              <a:lnSpc>
                <a:spcPct val="200000"/>
              </a:lnSpc>
            </a:pPr>
            <a:r>
              <a:rPr lang="en-US" sz="2400"/>
              <a:t>Internet connection required</a:t>
            </a:r>
            <a:endParaRPr lang="en-US" sz="2400"/>
          </a:p>
          <a:p>
            <a:pPr>
              <a:lnSpc>
                <a:spcPct val="200000"/>
              </a:lnSpc>
            </a:pPr>
            <a:r>
              <a:rPr lang="en-US" sz="2400"/>
              <a:t>Latest Browser requred</a:t>
            </a:r>
            <a:endParaRPr lang="en-US" sz="2400"/>
          </a:p>
          <a:p>
            <a:pPr>
              <a:lnSpc>
                <a:spcPct val="200000"/>
              </a:lnSpc>
            </a:pPr>
            <a:r>
              <a:rPr lang="en-US" sz="2400"/>
              <a:t>Pycharm latest version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Project Explanation &amp; Working</a:t>
            </a: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US" sz="5400"/>
          </a:p>
        </p:txBody>
      </p:sp>
      <p:sp>
        <p:nvSpPr>
          <p:cNvPr id="5" name="Text Box 4"/>
          <p:cNvSpPr txBox="1"/>
          <p:nvPr/>
        </p:nvSpPr>
        <p:spPr>
          <a:xfrm>
            <a:off x="660400" y="1373505"/>
            <a:ext cx="538226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800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Folder Information</a:t>
            </a:r>
            <a:endParaRPr lang="en-US" sz="2800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The Project consist of two python file-: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Server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Personal Aid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Static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Style &amp; Video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4.  Templates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Index file</a:t>
            </a:r>
            <a:endParaRPr lang="en-US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Content Placeholder 6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02910" y="1470660"/>
            <a:ext cx="4776470" cy="3872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Project Explanation &amp; Working</a:t>
            </a:r>
            <a:br>
              <a:rPr 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/>
            </a:br>
            <a:endParaRPr lang="en-US" sz="2800"/>
          </a:p>
        </p:txBody>
      </p:sp>
      <p:pic>
        <p:nvPicPr>
          <p:cNvPr id="4" name="Content Placeholder 3" descr="fro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5545" y="1174750"/>
            <a:ext cx="4467860" cy="38290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86155" y="1517650"/>
            <a:ext cx="48171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800" b="1"/>
              <a:t>Front-Page</a:t>
            </a:r>
            <a:endParaRPr lang="en-US" sz="2800" b="1"/>
          </a:p>
          <a:p>
            <a:pPr algn="just">
              <a:lnSpc>
                <a:spcPct val="150000"/>
              </a:lnSpc>
            </a:pPr>
            <a:endParaRPr lang="en-US" sz="280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It consist of a mike and background spectrum</a:t>
            </a:r>
            <a:endParaRPr lang="en-US" sz="240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mike button is responsive like scalling and hovering.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Project Explanation &amp; Working</a:t>
            </a: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br>
              <a:rPr lang="en-US" sz="5400">
                <a:sym typeface="+mn-ea"/>
              </a:rPr>
            </a:br>
            <a:br>
              <a:rPr lang="en-US" sz="5400"/>
            </a:br>
            <a:endParaRPr lang="en-US" sz="5400"/>
          </a:p>
        </p:txBody>
      </p:sp>
      <p:pic>
        <p:nvPicPr>
          <p:cNvPr id="4" name="bandicam 2021-03-25 19-06-55-218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51100" y="1766570"/>
            <a:ext cx="7435215" cy="44278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9450" y="870585"/>
            <a:ext cx="2279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</a:t>
            </a:r>
            <a:endParaRPr lang="en-US" sz="48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Innovation in Project</a:t>
            </a:r>
            <a:br>
              <a:rPr lang="en-US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08615" cy="1298575"/>
          </a:xfrm>
        </p:spPr>
        <p:txBody>
          <a:bodyPr/>
          <a:p>
            <a:r>
              <a:rPr lang="en-US"/>
              <a:t>The innovation in project is it’s implementation part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ppt_df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99515" y="3287395"/>
            <a:ext cx="8669020" cy="173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660" y="2549525"/>
            <a:ext cx="10972800" cy="582613"/>
          </a:xfrm>
        </p:spPr>
        <p:txBody>
          <a:bodyPr/>
          <a:p>
            <a:r>
              <a:rPr lang="en-US" sz="540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en-US" sz="5400">
              <a:ln>
                <a:solidFill>
                  <a:schemeClr val="bg2"/>
                </a:solidFill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WPS Presentation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Project Presentation</vt:lpstr>
      <vt:lpstr>Content</vt:lpstr>
      <vt:lpstr> Introduction  </vt:lpstr>
      <vt:lpstr> System Requirements </vt:lpstr>
      <vt:lpstr> Project Explanation &amp; Working </vt:lpstr>
      <vt:lpstr>  Project Explanation &amp; Working  </vt:lpstr>
      <vt:lpstr>   Project Explanation &amp; Working   </vt:lpstr>
      <vt:lpstr> Innovation in Project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/>
  <cp:lastModifiedBy>PK SINGH</cp:lastModifiedBy>
  <cp:revision>4</cp:revision>
  <dcterms:created xsi:type="dcterms:W3CDTF">2021-04-21T12:49:00Z</dcterms:created>
  <dcterms:modified xsi:type="dcterms:W3CDTF">2021-04-28T09:34:11Z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