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charset="-12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charset="-127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charset="-12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charset="-127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Governmental reforms: Necessary or forced?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Priyanshu Singh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Uid : 18BET1057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What is Reform?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422765" cy="4953000"/>
          </a:xfrm>
        </p:spPr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Breaking old rules &amp; regulation to make new one.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9960" y="2339975"/>
            <a:ext cx="7573645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Types of Reform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Education Reform(recently in India)</a:t>
            </a:r>
            <a:endParaRPr lang="en-US"/>
          </a:p>
          <a:p>
            <a:r>
              <a:rPr lang="en-US"/>
              <a:t>Government reform</a:t>
            </a:r>
            <a:endParaRPr lang="en-US"/>
          </a:p>
          <a:p>
            <a:r>
              <a:rPr lang="en-US"/>
              <a:t>Land reform</a:t>
            </a:r>
            <a:endParaRPr lang="en-US"/>
          </a:p>
          <a:p>
            <a:r>
              <a:rPr lang="en-US"/>
              <a:t>Economic reform</a:t>
            </a:r>
            <a:endParaRPr lang="en-US"/>
          </a:p>
          <a:p>
            <a:r>
              <a:rPr lang="en-US"/>
              <a:t>Social Reform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Positive reform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Reform of 1991(India)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875155"/>
            <a:ext cx="8442960" cy="464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Negative Reform </a:t>
            </a:r>
            <a:endParaRPr lang="en-US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784965" cy="4953000"/>
          </a:xfrm>
        </p:spPr>
        <p:txBody>
          <a:bodyPr/>
          <a:p>
            <a:r>
              <a:rPr lang="en-US"/>
              <a:t>Bolvia water crisis or Bolvia water war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0285" y="2117090"/>
            <a:ext cx="7375525" cy="3690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2964180"/>
            <a:ext cx="10972800" cy="582613"/>
          </a:xfrm>
        </p:spPr>
        <p:txBody>
          <a:bodyPr/>
          <a:p>
            <a:r>
              <a:rPr lang="en-US" sz="6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6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856355" y="2811780"/>
            <a:ext cx="553212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6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Presentation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Malgun Gothic</vt:lpstr>
      <vt:lpstr>Microsoft YaHei</vt:lpstr>
      <vt:lpstr>Arial Unicode MS</vt:lpstr>
      <vt:lpstr>Blue Waves</vt:lpstr>
      <vt:lpstr>Governmental reforms: Necessary or forced?</vt:lpstr>
      <vt:lpstr>What is Reform?</vt:lpstr>
      <vt:lpstr>Types of Reform</vt:lpstr>
      <vt:lpstr>Positive reform</vt:lpstr>
      <vt:lpstr>Negative Reform 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Governmental reforms: Necessary or forced?</dc:title>
  <dc:creator>PK SINGH</dc:creator>
  <cp:lastModifiedBy>PK SINGH</cp:lastModifiedBy>
  <cp:revision>3</cp:revision>
  <dcterms:created xsi:type="dcterms:W3CDTF">2020-09-04T13:33:00Z</dcterms:created>
  <dcterms:modified xsi:type="dcterms:W3CDTF">2020-09-07T08:43:59Z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