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94650"/>
  </p:normalViewPr>
  <p:slideViewPr>
    <p:cSldViewPr snapToGrid="0" snapToObjects="1">
      <p:cViewPr varScale="1">
        <p:scale>
          <a:sx n="112" d="100"/>
          <a:sy n="112" d="100"/>
        </p:scale>
        <p:origin x="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ABD0-2B94-9644-B28F-F6FFD54B0F3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994F-AE77-2C4C-96D0-AE67D096FE8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20DD29F-9F85-7A4E-81D8-E1CCE39CB36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94AC565-DBE8-A74F-B0A4-5BFBDDB0F9B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0DD29F-9F85-7A4E-81D8-E1CCE39CB3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4AC565-DBE8-A74F-B0A4-5BFBDDB0F9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0DD29F-9F85-7A4E-81D8-E1CCE39CB3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4AC565-DBE8-A74F-B0A4-5BFBDDB0F9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0DD29F-9F85-7A4E-81D8-E1CCE39CB3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4AC565-DBE8-A74F-B0A4-5BFBDDB0F9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0DD29F-9F85-7A4E-81D8-E1CCE39CB3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4AC565-DBE8-A74F-B0A4-5BFBDDB0F9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0DD29F-9F85-7A4E-81D8-E1CCE39CB3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4AC565-DBE8-A74F-B0A4-5BFBDDB0F9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0DD29F-9F85-7A4E-81D8-E1CCE39CB36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4AC565-DBE8-A74F-B0A4-5BFBDDB0F9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0DD29F-9F85-7A4E-81D8-E1CCE39CB36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4AC565-DBE8-A74F-B0A4-5BFBDDB0F9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0DD29F-9F85-7A4E-81D8-E1CCE39CB36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4AC565-DBE8-A74F-B0A4-5BFBDDB0F9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0DD29F-9F85-7A4E-81D8-E1CCE39CB3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4AC565-DBE8-A74F-B0A4-5BFBDDB0F9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0DD29F-9F85-7A4E-81D8-E1CCE39CB3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4AC565-DBE8-A74F-B0A4-5BFBDDB0F9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820DD29F-9F85-7A4E-81D8-E1CCE39CB36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E94AC565-DBE8-A74F-B0A4-5BFBDDB0F9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2130" y="53592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Bringing your professional voice to the Microsoft table</a:t>
            </a:r>
            <a:endParaRPr lang="en-AU" sz="4800" b="1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9106" y="2999365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  <a:endParaRPr lang="en-US" sz="54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334631"/>
            <a:ext cx="941070" cy="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918954" y="4304954"/>
            <a:ext cx="8927176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Answer the following three questions (one per slide):</a:t>
            </a: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confidence and why it is important to demonstrate it in the workplace?</a:t>
            </a:r>
            <a:r>
              <a:rPr lang="en-AU" dirty="0"/>
              <a:t> </a:t>
            </a:r>
            <a:endParaRPr lang="en-AU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Think of a friend, colleague or leader who demonstrates confidence. What are the key characteristics that this person demonstrates?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How can you demonstrate confidence and bring your voice to the table at Microsoft?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2755" indent="-452755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What is confidence and why is it important to demonstrate it in the workplace?</a:t>
            </a:r>
            <a:endParaRPr lang="en-US" sz="28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4255"/>
          </a:xfrm>
        </p:spPr>
        <p:txBody>
          <a:bodyPr/>
          <a:lstStyle/>
          <a:p>
            <a:r>
              <a:rPr lang="en-US" dirty="0"/>
              <a:t>Being confident at work place will enables you to perform or handle diffrent types of situation. </a:t>
            </a:r>
            <a:endParaRPr lang="en-US" dirty="0"/>
          </a:p>
          <a:p>
            <a:r>
              <a:rPr lang="en-US" dirty="0"/>
              <a:t>A confident person has a power to present himself boldly infront of other.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52830" y="4335780"/>
            <a:ext cx="7162800" cy="25533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Essentially, it is knowing what you are good at.</a:t>
            </a:r>
            <a:endParaRPr 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Being conidence come out when you know more than someone else sitting beside you.</a:t>
            </a:r>
            <a:endParaRPr 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8305" indent="-408305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Think of a friend, colleague or leader who demonstrates confidence. What are the key characteristics that this person demonstrates?</a:t>
            </a:r>
            <a:endParaRPr lang="en-US" sz="28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 choose Thomas Edison as the person who demonstrates confidence because he...</a:t>
            </a:r>
            <a:endParaRPr lang="en-US" dirty="0">
              <a:ln/>
              <a:solidFill>
                <a:schemeClr val="accent4"/>
              </a:solidFill>
              <a:effectLst/>
            </a:endParaRPr>
          </a:p>
          <a:p>
            <a:r>
              <a:rPr lang="en-US" dirty="0">
                <a:ln/>
                <a:solidFill>
                  <a:schemeClr val="accent4"/>
                </a:solidFill>
                <a:effectLst/>
              </a:rPr>
              <a:t>Believes in himself and his ideas(Buld incident).</a:t>
            </a:r>
            <a:endParaRPr lang="en-US" dirty="0">
              <a:ln/>
              <a:solidFill>
                <a:schemeClr val="accent4"/>
              </a:solidFill>
              <a:effectLst/>
            </a:endParaRPr>
          </a:p>
          <a:p>
            <a:r>
              <a:rPr lang="en-US" dirty="0">
                <a:ln/>
                <a:solidFill>
                  <a:schemeClr val="accent4"/>
                </a:solidFill>
                <a:effectLst/>
              </a:rPr>
              <a:t>Always Positive.</a:t>
            </a:r>
            <a:endParaRPr lang="en-US" dirty="0">
              <a:ln/>
              <a:solidFill>
                <a:schemeClr val="accent4"/>
              </a:solidFill>
              <a:effectLst/>
            </a:endParaRPr>
          </a:p>
          <a:p>
            <a:r>
              <a:rPr lang="en-US" dirty="0">
                <a:ln/>
                <a:solidFill>
                  <a:schemeClr val="accent4"/>
                </a:solidFill>
                <a:effectLst/>
              </a:rPr>
              <a:t>Never give up.</a:t>
            </a:r>
            <a:endParaRPr lang="en-US" dirty="0">
              <a:ln/>
              <a:solidFill>
                <a:schemeClr val="accent4"/>
              </a:solidFill>
              <a:effectLst/>
            </a:endParaRPr>
          </a:p>
          <a:p>
            <a:r>
              <a:rPr lang="en-US" dirty="0">
                <a:ln/>
                <a:solidFill>
                  <a:schemeClr val="accent4"/>
                </a:solidFill>
                <a:effectLst/>
              </a:rPr>
              <a:t>Dedicates time to what matters</a:t>
            </a:r>
            <a:endParaRPr lang="en-US" dirty="0">
              <a:ln/>
              <a:solidFill>
                <a:schemeClr val="accent4"/>
              </a:solidFill>
              <a:effectLst/>
            </a:endParaRPr>
          </a:p>
          <a:p>
            <a:r>
              <a:rPr lang="en-US" dirty="0">
                <a:ln/>
                <a:solidFill>
                  <a:schemeClr val="accent4"/>
                </a:solidFill>
                <a:effectLst/>
              </a:rPr>
              <a:t>Learn by his mother</a:t>
            </a:r>
            <a:endParaRPr lang="en-US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8305" indent="-408305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How can you demonstrate confidence and bring your voice to the table at Microsoft?</a:t>
            </a:r>
            <a:r>
              <a:rPr lang="en-AU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8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333819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Confidence cann't get in one day, for this you really have to do lot of hard work.</a:t>
            </a:r>
            <a:endParaRPr lang="en-US" dirty="0"/>
          </a:p>
          <a:p>
            <a:r>
              <a:rPr lang="en-US" dirty="0"/>
              <a:t>Best way to get confidence it practice.</a:t>
            </a:r>
            <a:endParaRPr lang="en-US" dirty="0"/>
          </a:p>
          <a:p>
            <a:r>
              <a:rPr lang="en-US" dirty="0"/>
              <a:t>Speak infront of your colleague or mirror.</a:t>
            </a:r>
            <a:endParaRPr lang="en-US" dirty="0"/>
          </a:p>
          <a:p>
            <a:r>
              <a:rPr lang="en-US" dirty="0"/>
              <a:t>Do not hesitate to ask questions.</a:t>
            </a:r>
            <a:endParaRPr lang="en-US" dirty="0"/>
          </a:p>
          <a:p>
            <a:r>
              <a:rPr lang="en-US" dirty="0"/>
              <a:t>Always stand up with your tongue.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1350" y="5158740"/>
            <a:ext cx="6842760" cy="15684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All above line are the way or a path that will lead your voice one step toward Microsoft table</a:t>
            </a:r>
            <a:endParaRPr 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1651</Words>
  <Application>WPS Presentation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Segoe UI Semibold</vt:lpstr>
      <vt:lpstr>Segoe UI</vt:lpstr>
      <vt:lpstr>Calibri</vt:lpstr>
      <vt:lpstr>Microsoft YaHei</vt:lpstr>
      <vt:lpstr>Arial Unicode MS</vt:lpstr>
      <vt:lpstr>Calibri Light</vt:lpstr>
      <vt:lpstr>Business Cooperate</vt:lpstr>
      <vt:lpstr>Bringing your professional voice to the Microsoft table</vt:lpstr>
      <vt:lpstr>1. What is confidence and why is it important to demonstrate it in the workplace?</vt:lpstr>
      <vt:lpstr>2. Think of a friend, colleague or leader who demonstrates confidence. What are the key characteristics that this person demonstrates?</vt:lpstr>
      <vt:lpstr>3. How can you demonstrate confidence and bring your voice to the table at Microsoft?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Transformation</dc:title>
  <dc:creator>Trudy Webb</dc:creator>
  <cp:lastModifiedBy>PK SINGH</cp:lastModifiedBy>
  <cp:revision>3</cp:revision>
  <dcterms:created xsi:type="dcterms:W3CDTF">2020-06-10T01:59:00Z</dcterms:created>
  <dcterms:modified xsi:type="dcterms:W3CDTF">2020-07-06T14:11:47Z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0x010100C3704E87FCCCEB4BAF7632CF8D3E8DC4</vt:lpwstr>
  </property>
  <property fmtid="{D5CDD505-2E9C-101B-9397-08002B2CF9AE}" pid="3" name="KSOProductBuildVer">
    <vt:lpwstr>1033-10.2.0.7636</vt:lpwstr>
  </property>
</Properties>
</file>