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744"/>
  </p:normalViewPr>
  <p:slideViewPr>
    <p:cSldViewPr snapToGrid="0" snapToObjects="1">
      <p:cViewPr varScale="1">
        <p:scale>
          <a:sx n="110" d="100"/>
          <a:sy n="110" d="100"/>
        </p:scale>
        <p:origin x="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6ABD0-2B94-9644-B28F-F6FFD54B0F3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F994F-AE77-2C4C-96D0-AE67D096FE8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20DD29F-9F85-7A4E-81D8-E1CCE39CB36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820DD29F-9F85-7A4E-81D8-E1CCE39CB3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820DD29F-9F85-7A4E-81D8-E1CCE39CB36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20DD29F-9F85-7A4E-81D8-E1CCE39CB36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DD29F-9F85-7A4E-81D8-E1CCE39CB36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20DD29F-9F85-7A4E-81D8-E1CCE39CB3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20DD29F-9F85-7A4E-81D8-E1CCE39CB36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C565-DBE8-A74F-B0A4-5BFBDDB0F9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DD29F-9F85-7A4E-81D8-E1CCE39CB36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AC565-DBE8-A74F-B0A4-5BFBDDB0F9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2130" y="535926"/>
            <a:ext cx="9144000" cy="2387600"/>
          </a:xfrm>
        </p:spPr>
        <p:txBody>
          <a:bodyPr>
            <a:normAutofit/>
          </a:bodyPr>
          <a:lstStyle/>
          <a:p>
            <a:r>
              <a:rPr lang="en-US" sz="4800" b="1" dirty="0">
                <a:solidFill>
                  <a:srgbClr val="0070C0"/>
                </a:solidFill>
                <a:latin typeface="Segoe UI Semibold" panose="020B0702040204020203" pitchFamily="34" charset="0"/>
                <a:cs typeface="Segoe UI Semibold" panose="020B0702040204020203" pitchFamily="34" charset="0"/>
              </a:rPr>
              <a:t>Cultural Transformation</a:t>
            </a:r>
            <a:endParaRPr lang="en-AU" sz="4800" b="1" dirty="0">
              <a:solidFill>
                <a:srgbClr val="0070C0"/>
              </a:solidFill>
              <a:latin typeface="Segoe UI Semibold" panose="020B0702040204020203" pitchFamily="34" charset="0"/>
              <a:cs typeface="Segoe UI Semibold" panose="020B0702040204020203" pitchFamily="34" charset="0"/>
            </a:endParaRPr>
          </a:p>
        </p:txBody>
      </p:sp>
      <p:sp>
        <p:nvSpPr>
          <p:cNvPr id="3" name="Subtitle 2"/>
          <p:cNvSpPr>
            <a:spLocks noGrp="1"/>
          </p:cNvSpPr>
          <p:nvPr>
            <p:ph type="subTitle" idx="1"/>
          </p:nvPr>
        </p:nvSpPr>
        <p:spPr>
          <a:xfrm>
            <a:off x="1609106" y="2999365"/>
            <a:ext cx="9144000" cy="1655762"/>
          </a:xfrm>
        </p:spPr>
        <p:txBody>
          <a:bodyPr>
            <a:normAutofit/>
          </a:bodyPr>
          <a:lstStyle/>
          <a:p>
            <a:r>
              <a:rPr lang="en-US" sz="5400" b="1" dirty="0">
                <a:solidFill>
                  <a:srgbClr val="0070C0"/>
                </a:solidFill>
                <a:latin typeface="Segoe UI" panose="020B0502040204020203" pitchFamily="34" charset="0"/>
                <a:cs typeface="Segoe UI" panose="020B0502040204020203" pitchFamily="34" charset="0"/>
              </a:rPr>
              <a:t>Template</a:t>
            </a:r>
            <a:endParaRPr lang="en-US" sz="5400" b="1" dirty="0">
              <a:solidFill>
                <a:srgbClr val="0070C0"/>
              </a:solidFill>
              <a:latin typeface="Segoe UI" panose="020B0502040204020203" pitchFamily="34" charset="0"/>
              <a:cs typeface="Segoe UI" panose="020B0502040204020203" pitchFamily="34"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582930" y="334631"/>
            <a:ext cx="941070" cy="201295"/>
          </a:xfrm>
          <a:prstGeom prst="rect">
            <a:avLst/>
          </a:prstGeom>
          <a:noFill/>
          <a:ln>
            <a:noFill/>
          </a:ln>
        </p:spPr>
      </p:pic>
      <p:sp>
        <p:nvSpPr>
          <p:cNvPr id="5" name="TextBox 4"/>
          <p:cNvSpPr txBox="1"/>
          <p:nvPr/>
        </p:nvSpPr>
        <p:spPr>
          <a:xfrm>
            <a:off x="1438894" y="4156364"/>
            <a:ext cx="9963397" cy="203132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Research the cultural transformation journey that Microsoft has been through. </a:t>
            </a:r>
            <a:endParaRPr lang="en-AU" dirty="0"/>
          </a:p>
          <a:p>
            <a:r>
              <a:rPr lang="en-US" dirty="0"/>
              <a:t>Identify the key elements of Microsoft’s current culture driven by Satya Nadella (CEO). </a:t>
            </a:r>
            <a:endParaRPr lang="en-AU" dirty="0"/>
          </a:p>
          <a:p>
            <a:r>
              <a:rPr lang="en-US" dirty="0"/>
              <a:t>Answer the following three questions (one per slide):</a:t>
            </a:r>
            <a:endParaRPr lang="en-AU" dirty="0"/>
          </a:p>
          <a:p>
            <a:pPr marL="800100" lvl="1" indent="-342900">
              <a:buFont typeface="+mj-lt"/>
              <a:buAutoNum type="arabicPeriod"/>
            </a:pPr>
            <a:r>
              <a:rPr lang="en-US" dirty="0"/>
              <a:t>How has Microsoft’s culture transformed?</a:t>
            </a:r>
            <a:endParaRPr lang="en-AU" dirty="0"/>
          </a:p>
          <a:p>
            <a:pPr marL="800100" lvl="1" indent="-342900">
              <a:buFont typeface="+mj-lt"/>
              <a:buAutoNum type="arabicPeriod"/>
            </a:pPr>
            <a:r>
              <a:rPr lang="en-US" dirty="0"/>
              <a:t>What are the key elements of the current culture?</a:t>
            </a:r>
            <a:endParaRPr lang="en-AU" dirty="0"/>
          </a:p>
          <a:p>
            <a:pPr marL="800100" lvl="1" indent="-342900">
              <a:buFont typeface="+mj-lt"/>
              <a:buAutoNum type="arabicPeriod"/>
            </a:pPr>
            <a:r>
              <a:rPr lang="en-US" dirty="0"/>
              <a:t>What inspires you about Microsoft’s culture?</a:t>
            </a:r>
            <a:endParaRPr lang="en-AU" dirty="0"/>
          </a:p>
          <a:p>
            <a:endParaRPr lang="en-US" dirty="0"/>
          </a:p>
        </p:txBody>
      </p:sp>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solidFill>
                  <a:srgbClr val="0070C0"/>
                </a:solidFill>
                <a:latin typeface="Segoe UI" panose="020B0502040204020203" pitchFamily="34" charset="0"/>
                <a:cs typeface="Segoe UI" panose="020B0502040204020203" pitchFamily="34" charset="0"/>
              </a:rPr>
              <a:t>1. How has Microsoft’s culture transformed?</a:t>
            </a:r>
            <a:endParaRPr lang="en-US" sz="2800" b="1" dirty="0">
              <a:solidFill>
                <a:srgbClr val="0070C0"/>
              </a:solidFill>
              <a:latin typeface="Segoe UI" panose="020B0502040204020203" pitchFamily="34" charset="0"/>
              <a:cs typeface="Segoe UI" panose="020B0502040204020203" pitchFamily="34" charset="0"/>
            </a:endParaRPr>
          </a:p>
        </p:txBody>
      </p:sp>
      <p:sp>
        <p:nvSpPr>
          <p:cNvPr id="5" name="Content Placeholder 4"/>
          <p:cNvSpPr>
            <a:spLocks noGrp="1"/>
          </p:cNvSpPr>
          <p:nvPr>
            <p:ph idx="1"/>
          </p:nvPr>
        </p:nvSpPr>
        <p:spPr/>
        <p:txBody>
          <a:bodyPr/>
          <a:lstStyle/>
          <a:p>
            <a:r>
              <a:rPr lang="en-US" dirty="0"/>
              <a:t>Microsoft has currently 145,000 employees who is working day and night for making a culture of Microsoft. </a:t>
            </a:r>
            <a:endParaRPr lang="en-US" dirty="0"/>
          </a:p>
          <a:p>
            <a:r>
              <a:rPr lang="en-US" dirty="0"/>
              <a:t>A organization is defined by there peoples who is working there.</a:t>
            </a:r>
            <a:endParaRPr lang="en-US" dirty="0"/>
          </a:p>
        </p:txBody>
      </p:sp>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solidFill>
                  <a:srgbClr val="0070C0"/>
                </a:solidFill>
                <a:latin typeface="Segoe UI" panose="020B0502040204020203" pitchFamily="34" charset="0"/>
                <a:cs typeface="Segoe UI" panose="020B0502040204020203" pitchFamily="34" charset="0"/>
              </a:rPr>
              <a:t>2. What are the key elements of the current culture?</a:t>
            </a:r>
            <a:endParaRPr lang="en-US" sz="2800" b="1" dirty="0">
              <a:solidFill>
                <a:srgbClr val="0070C0"/>
              </a:solidFill>
              <a:latin typeface="Segoe UI" panose="020B0502040204020203" pitchFamily="34" charset="0"/>
              <a:cs typeface="Segoe UI" panose="020B0502040204020203" pitchFamily="34" charset="0"/>
            </a:endParaRPr>
          </a:p>
        </p:txBody>
      </p:sp>
      <p:sp>
        <p:nvSpPr>
          <p:cNvPr id="5" name="Content Placeholder 4"/>
          <p:cNvSpPr>
            <a:spLocks noGrp="1"/>
          </p:cNvSpPr>
          <p:nvPr>
            <p:ph idx="1"/>
          </p:nvPr>
        </p:nvSpPr>
        <p:spPr/>
        <p:txBody>
          <a:bodyPr/>
          <a:lstStyle/>
          <a:p>
            <a:r>
              <a:rPr lang="en-US" dirty="0"/>
              <a:t>In Microsoft every person is consider as a leader. They created following point they are:-</a:t>
            </a:r>
            <a:endParaRPr lang="en-US" dirty="0"/>
          </a:p>
          <a:p>
            <a:r>
              <a:rPr lang="en-US" dirty="0"/>
              <a:t>Create clarity</a:t>
            </a:r>
            <a:endParaRPr lang="en-US" dirty="0"/>
          </a:p>
          <a:p>
            <a:r>
              <a:rPr lang="en-US" dirty="0"/>
              <a:t>Generate energy</a:t>
            </a:r>
            <a:endParaRPr lang="en-US" dirty="0"/>
          </a:p>
          <a:p>
            <a:r>
              <a:rPr lang="en-US" dirty="0"/>
              <a:t>Deliver success.</a:t>
            </a:r>
            <a:endParaRPr lang="en-US" dirty="0"/>
          </a:p>
        </p:txBody>
      </p:sp>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solidFill>
                  <a:srgbClr val="0070C0"/>
                </a:solidFill>
                <a:latin typeface="Segoe UI" panose="020B0502040204020203" pitchFamily="34" charset="0"/>
                <a:cs typeface="Segoe UI" panose="020B0502040204020203" pitchFamily="34" charset="0"/>
              </a:rPr>
              <a:t>3. What inspires you about Microsoft’s culture?</a:t>
            </a:r>
            <a:endParaRPr lang="en-US" sz="2800" b="1" dirty="0">
              <a:solidFill>
                <a:srgbClr val="0070C0"/>
              </a:solidFill>
              <a:latin typeface="Segoe UI" panose="020B0502040204020203" pitchFamily="34" charset="0"/>
              <a:cs typeface="Segoe UI" panose="020B0502040204020203" pitchFamily="34" charset="0"/>
            </a:endParaRPr>
          </a:p>
        </p:txBody>
      </p:sp>
      <p:sp>
        <p:nvSpPr>
          <p:cNvPr id="5" name="Content Placeholder 4"/>
          <p:cNvSpPr>
            <a:spLocks noGrp="1"/>
          </p:cNvSpPr>
          <p:nvPr>
            <p:ph idx="1"/>
          </p:nvPr>
        </p:nvSpPr>
        <p:spPr/>
        <p:txBody>
          <a:bodyPr/>
          <a:lstStyle/>
          <a:p>
            <a:endParaRPr lang="en-US" dirty="0"/>
          </a:p>
          <a:p>
            <a:r>
              <a:rPr lang="en-US" dirty="0"/>
              <a:t>At Microsoft everyone is consider as a leader which means everyone can participate in any on going process according to their choice no one can give any kind of burden that you have to do this work not from your choice you can also participate from your very first day of job.</a:t>
            </a:r>
            <a:endParaRPr lang="en-US" dirty="0"/>
          </a:p>
        </p:txBody>
      </p:sp>
      <p:sp>
        <p:nvSpPr>
          <p:cNvPr id="6" name="TextBox 5"/>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1219</Words>
  <Application>WPS Presentation</Application>
  <PresentationFormat>Widescreen</PresentationFormat>
  <Paragraphs>36</Paragraphs>
  <Slides>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vt:i4>
      </vt:variant>
    </vt:vector>
  </HeadingPairs>
  <TitlesOfParts>
    <vt:vector size="15" baseType="lpstr">
      <vt:lpstr>Arial</vt:lpstr>
      <vt:lpstr>SimSun</vt:lpstr>
      <vt:lpstr>Wingdings</vt:lpstr>
      <vt:lpstr>Segoe UI Semibold</vt:lpstr>
      <vt:lpstr>Segoe UI</vt:lpstr>
      <vt:lpstr>Calibri</vt:lpstr>
      <vt:lpstr>Microsoft YaHei</vt:lpstr>
      <vt:lpstr>Arial Unicode MS</vt:lpstr>
      <vt:lpstr>Calibri Light</vt:lpstr>
      <vt:lpstr>Wingdings</vt:lpstr>
      <vt:lpstr>Office Theme</vt:lpstr>
      <vt:lpstr>Cultural Transformation</vt:lpstr>
      <vt:lpstr>1. How has Microsoft’s culture transformed?</vt:lpstr>
      <vt:lpstr>2. What are the key elements of the current culture?</vt:lpstr>
      <vt:lpstr>3. What inspires you about Microsoft’s culture?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Transformation</dc:title>
  <dc:creator>Trudy Webb</dc:creator>
  <cp:lastModifiedBy>priyanshu.7068183126</cp:lastModifiedBy>
  <cp:revision>2</cp:revision>
  <dcterms:created xsi:type="dcterms:W3CDTF">2020-06-10T01:59:00Z</dcterms:created>
  <dcterms:modified xsi:type="dcterms:W3CDTF">2020-07-05T08:27:20Z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0x010100C3704E87FCCCEB4BAF7632CF8D3E8DC4</vt:lpwstr>
  </property>
  <property fmtid="{D5CDD505-2E9C-101B-9397-08002B2CF9AE}" pid="3" name="KSOProductBuildVer">
    <vt:lpwstr>1033-10.2.0.7636</vt:lpwstr>
  </property>
</Properties>
</file>