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8983449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8983449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b27dd32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ab27dd32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ab27dd32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ab27dd32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ab27dd322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ab27dd32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ab27dd32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ab27dd32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ab27dd32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ab27dd32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ab27dd32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ab27dd32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b27dd32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ab27dd32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9834493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9834493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ab27dd32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ab27dd32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b27dd322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b27dd322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9834493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9834493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8983449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8983449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8983449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8983449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8983449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8983449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43000" y="157625"/>
            <a:ext cx="6270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Εργασία Επεξεργασία Ομιλίας και Ήχου</a:t>
            </a:r>
            <a:endParaRPr b="1" sz="1500">
              <a:solidFill>
                <a:srgbClr val="333333"/>
              </a:solidFill>
              <a:highlight>
                <a:srgbClr val="232C3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26925" y="3269200"/>
            <a:ext cx="4468200" cy="1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59"/>
              <a:t>Μέλη Ομάδας:</a:t>
            </a:r>
            <a:endParaRPr sz="24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59"/>
              <a:t>	</a:t>
            </a:r>
            <a:r>
              <a:rPr lang="el" sz="1859"/>
              <a:t>Σιώλος Παναγιώτης   Π2017160</a:t>
            </a:r>
            <a:endParaRPr sz="18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59"/>
              <a:t>	Μήλιος Χρήστος         Π2018219</a:t>
            </a:r>
            <a:endParaRPr sz="18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/>
              <a:t>	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/>
              <a:t>	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75" y="3606125"/>
            <a:ext cx="1226975" cy="12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014900" y="30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Απόρριψη/Αποδοχή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025"/>
            <a:ext cx="8839197" cy="301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014900" y="30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Η εφαρμογή μας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052550" y="146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l" sz="2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" sz="2300">
                <a:latin typeface="Roboto"/>
                <a:ea typeface="Roboto"/>
                <a:cs typeface="Roboto"/>
                <a:sym typeface="Roboto"/>
              </a:rPr>
              <a:t>Ταυτοποίηση</a:t>
            </a:r>
            <a:r>
              <a:rPr lang="el" sz="2300">
                <a:latin typeface="Roboto"/>
                <a:ea typeface="Roboto"/>
                <a:cs typeface="Roboto"/>
                <a:sym typeface="Roboto"/>
              </a:rPr>
              <a:t> μέσω αναγνώριση φωνής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13" y="2115599"/>
            <a:ext cx="3273574" cy="24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052550" y="328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Κύριες Λειτουργίες της Εφαρμογής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000" y="1420125"/>
            <a:ext cx="3518275" cy="26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798375" y="1768975"/>
            <a:ext cx="3808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Εγγραφή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Επιλογή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Καταχώρηση</a:t>
            </a:r>
            <a:r>
              <a:rPr lang="el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737850" y="350025"/>
            <a:ext cx="7668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850">
                <a:latin typeface="Roboto"/>
                <a:ea typeface="Roboto"/>
                <a:cs typeface="Roboto"/>
                <a:sym typeface="Roboto"/>
              </a:rPr>
              <a:t>Επιλογές μετά την Επιλογή Σήματος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75" y="1504900"/>
            <a:ext cx="3694699" cy="27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784250" y="1582625"/>
            <a:ext cx="28755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Αναπαραγωγή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"/>
              <a:buChar char="●"/>
            </a:pPr>
            <a:r>
              <a:rPr lang="el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Έλεγχος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052550" y="386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Επιλογές στην Καταχώρηση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50" y="1528775"/>
            <a:ext cx="3203600" cy="23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25" y="1528775"/>
            <a:ext cx="3344875" cy="24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6000" y="393750"/>
            <a:ext cx="655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Τελικά αποτελέσματα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100" y="1895450"/>
            <a:ext cx="2501426" cy="18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50" y="1897411"/>
            <a:ext cx="2501426" cy="186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763" y="1885487"/>
            <a:ext cx="2513820" cy="18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159050" y="1654250"/>
            <a:ext cx="7038900" cy="28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Σας Ευχαριστούμε Για Τον Χρόνο Σας!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333550" y="188000"/>
            <a:ext cx="70029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Αναγνώριση Φωνής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429763" y="1288475"/>
            <a:ext cx="2843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Αναγνώριση Ομιλητή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5341663" y="1288475"/>
            <a:ext cx="2843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Αναγνώριση Ομιλίας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5763213" y="841400"/>
            <a:ext cx="5424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/>
          <p:nvPr/>
        </p:nvCxnSpPr>
        <p:spPr>
          <a:xfrm flipH="1">
            <a:off x="3122813" y="841400"/>
            <a:ext cx="7317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 txBox="1"/>
          <p:nvPr>
            <p:ph type="title"/>
          </p:nvPr>
        </p:nvSpPr>
        <p:spPr>
          <a:xfrm>
            <a:off x="160975" y="3095150"/>
            <a:ext cx="28437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Ταυτοποίηση/Έλεγχος πρόσβασης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4"/>
          <p:cNvCxnSpPr>
            <a:stCxn id="142" idx="2"/>
            <a:endCxn id="146" idx="0"/>
          </p:cNvCxnSpPr>
          <p:nvPr/>
        </p:nvCxnSpPr>
        <p:spPr>
          <a:xfrm flipH="1">
            <a:off x="1582913" y="1844075"/>
            <a:ext cx="1268700" cy="12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4"/>
          <p:cNvSpPr txBox="1"/>
          <p:nvPr>
            <p:ph type="title"/>
          </p:nvPr>
        </p:nvSpPr>
        <p:spPr>
          <a:xfrm>
            <a:off x="3444200" y="3179500"/>
            <a:ext cx="42033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Text depedent vs Text indepedent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14"/>
          <p:cNvCxnSpPr>
            <a:stCxn id="142" idx="2"/>
            <a:endCxn id="148" idx="0"/>
          </p:cNvCxnSpPr>
          <p:nvPr/>
        </p:nvCxnSpPr>
        <p:spPr>
          <a:xfrm>
            <a:off x="2851613" y="1844075"/>
            <a:ext cx="2694300" cy="13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Ανάλυση Cepstrum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75" y="2185750"/>
            <a:ext cx="63055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MFCC - Energy Spectrum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75" y="1167900"/>
            <a:ext cx="81681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308350" y="177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Dynamic Time Warping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52462" l="0" r="0" t="0"/>
          <a:stretch/>
        </p:blipFill>
        <p:spPr>
          <a:xfrm>
            <a:off x="1625075" y="1610175"/>
            <a:ext cx="2490650" cy="16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0" l="0" r="0" t="50977"/>
          <a:stretch/>
        </p:blipFill>
        <p:spPr>
          <a:xfrm>
            <a:off x="5545888" y="1583950"/>
            <a:ext cx="2490626" cy="17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>
            <p:ph type="title"/>
          </p:nvPr>
        </p:nvSpPr>
        <p:spPr>
          <a:xfrm>
            <a:off x="1693650" y="3588950"/>
            <a:ext cx="235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Αντιστοίχιση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1:1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/>
          <p:nvPr>
            <p:ph type="title"/>
          </p:nvPr>
        </p:nvSpPr>
        <p:spPr>
          <a:xfrm>
            <a:off x="5614438" y="3712475"/>
            <a:ext cx="235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Αντιστοίχιση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Roboto"/>
                <a:ea typeface="Roboto"/>
                <a:cs typeface="Roboto"/>
                <a:sym typeface="Roboto"/>
              </a:rPr>
              <a:t>1:Ν &amp; Ν:1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308350" y="177200"/>
            <a:ext cx="70389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Dynamic Time Warping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75" y="1434575"/>
            <a:ext cx="69056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3753" l="0" r="0" t="0"/>
          <a:stretch/>
        </p:blipFill>
        <p:spPr>
          <a:xfrm>
            <a:off x="3007025" y="1211175"/>
            <a:ext cx="3641525" cy="339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type="title"/>
          </p:nvPr>
        </p:nvSpPr>
        <p:spPr>
          <a:xfrm>
            <a:off x="1308350" y="177200"/>
            <a:ext cx="70389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Dynamic Time Warping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014900" y="30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Απόρριψη/</a:t>
            </a:r>
            <a:r>
              <a:rPr lang="el" sz="3500">
                <a:latin typeface="Roboto"/>
                <a:ea typeface="Roboto"/>
                <a:cs typeface="Roboto"/>
                <a:sym typeface="Roboto"/>
              </a:rPr>
              <a:t>Αποδοχή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9400"/>
            <a:ext cx="8839202" cy="3165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014900" y="30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500">
                <a:latin typeface="Roboto"/>
                <a:ea typeface="Roboto"/>
                <a:cs typeface="Roboto"/>
                <a:sym typeface="Roboto"/>
              </a:rPr>
              <a:t>Απόρριψη/Αποδοχή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5175"/>
            <a:ext cx="8839203" cy="304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