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094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9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5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0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565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7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9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7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5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8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89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716" y="421886"/>
            <a:ext cx="4071129" cy="186083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291087" y="1588068"/>
            <a:ext cx="79794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000" b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«YOUR</a:t>
            </a:r>
            <a:r>
              <a:rPr lang="de-CH" sz="6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de-CH" sz="6000" b="1" u="sng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PERSONALISED</a:t>
            </a:r>
          </a:p>
          <a:p>
            <a:r>
              <a:rPr lang="de-CH" sz="6000" b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TOUR GUIDE»</a:t>
            </a:r>
            <a:endParaRPr lang="en-US" sz="6000" b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248619" y="4768341"/>
            <a:ext cx="8775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Andreas Saurer					Raffaele </a:t>
            </a:r>
            <a:r>
              <a:rPr lang="de-CH" sz="3200" b="1" dirty="0" err="1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Bof</a:t>
            </a:r>
            <a:endParaRPr lang="de-CH" sz="3200" b="1" dirty="0" smtClean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CH" sz="32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Benjamin Schneidinger		Nicolas Loth</a:t>
            </a:r>
          </a:p>
          <a:p>
            <a:r>
              <a:rPr lang="de-CH" sz="32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Josef Erben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263443" y="6286620"/>
            <a:ext cx="483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PSIT3, IT15TAZH, </a:t>
            </a:r>
            <a:r>
              <a:rPr lang="en-US" b="1" dirty="0" err="1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Gruppe</a:t>
            </a:r>
            <a:r>
              <a:rPr lang="en-US" b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3, 25. April 2017</a:t>
            </a:r>
          </a:p>
        </p:txBody>
      </p:sp>
    </p:spTree>
    <p:extLst>
      <p:ext uri="{BB962C8B-B14F-4D97-AF65-F5344CB8AC3E}">
        <p14:creationId xmlns:p14="http://schemas.microsoft.com/office/powerpoint/2010/main" val="334638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27870"/>
          </a:xfrm>
        </p:spPr>
        <p:txBody>
          <a:bodyPr>
            <a:noAutofit/>
          </a:bodyPr>
          <a:lstStyle/>
          <a:p>
            <a:pPr algn="ctr"/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Fragen</a:t>
            </a:r>
            <a:endParaRPr lang="en-US" sz="24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1362974" y="871268"/>
            <a:ext cx="9591538" cy="34506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https://s3-eu-central-1.amazonaws.com/ridble/wp-content/uploads/2013/06/AndroidQuestion-705x5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004" y="1979525"/>
            <a:ext cx="5552357" cy="415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89" y="1126837"/>
            <a:ext cx="50673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27870"/>
          </a:xfrm>
        </p:spPr>
        <p:txBody>
          <a:bodyPr>
            <a:noAutofit/>
          </a:bodyPr>
          <a:lstStyle/>
          <a:p>
            <a:r>
              <a:rPr lang="de-CH" sz="28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TRAVEL BUDDY - AGENDA</a:t>
            </a:r>
            <a:endParaRPr lang="en-US" sz="28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1872" y="1380226"/>
            <a:ext cx="8595360" cy="4799911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Projektübersicht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Wieso TRAVEL BUDDY?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Funktionalitäten von TRAVEL BUDDY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2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Tour starten / absolvieren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2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Tour Summary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Outlook</a:t>
            </a:r>
            <a:endParaRPr lang="de-CH" sz="2400" b="1" dirty="0" smtClean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Fragen / Diskussion</a:t>
            </a:r>
          </a:p>
          <a:p>
            <a:pPr marL="274320" lvl="1" indent="0">
              <a:buClr>
                <a:srgbClr val="00B0F0"/>
              </a:buClr>
              <a:buNone/>
            </a:pPr>
            <a:endParaRPr lang="de-CH" sz="2200" dirty="0" smtClean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sz="2400" dirty="0" smtClean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1362974" y="871268"/>
            <a:ext cx="9591538" cy="345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22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i1-news.softpedia-static.com/images/news2/ubuntu-make-now-lets-you-install-only-the-android-sdk-in-ubuntu-linux-491455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0" r="26058"/>
          <a:stretch/>
        </p:blipFill>
        <p:spPr bwMode="auto">
          <a:xfrm>
            <a:off x="4768801" y="2941018"/>
            <a:ext cx="1166935" cy="140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27870"/>
          </a:xfrm>
        </p:spPr>
        <p:txBody>
          <a:bodyPr>
            <a:noAutofit/>
          </a:bodyPr>
          <a:lstStyle/>
          <a:p>
            <a:r>
              <a:rPr lang="de-CH" sz="2400" b="1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ÜBERSICHT</a:t>
            </a:r>
            <a:endParaRPr lang="en-US" sz="24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1362974" y="871268"/>
            <a:ext cx="9591538" cy="34506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05" y="1374328"/>
            <a:ext cx="1957927" cy="3480758"/>
          </a:xfrm>
          <a:prstGeom prst="rect">
            <a:avLst/>
          </a:prstGeom>
        </p:spPr>
      </p:pic>
      <p:pic>
        <p:nvPicPr>
          <p:cNvPr id="1026" name="Picture 2" descr="https://www.hagel-it.de/wp-content/uploads/microsoft-azure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815" y="1393166"/>
            <a:ext cx="4695697" cy="234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amo.githubusercontent.com/a2085e13dc9e9293dade58bd66d4941b9384f8ed/687474703a2f2f7777772e627261766574657272792e636f6d2f77702d636f6e74656e742f75706c6f6164732f323031352f30332f73776167676572322e706e6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905" y="1393166"/>
            <a:ext cx="2314394" cy="133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dn.wccftech.com/wp-content/uploads/2013/01/Google-toys-around-with-the-Android-Market-changes-name-to-Google-Play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342" y="4240065"/>
            <a:ext cx="2314394" cy="206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pits-online.info/wp-content/uploads/2013/04/mssql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8" r="19741"/>
          <a:stretch/>
        </p:blipFill>
        <p:spPr bwMode="auto">
          <a:xfrm>
            <a:off x="6237420" y="3879957"/>
            <a:ext cx="1837427" cy="126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qph.ec.quoracdn.net/main-qimg-58ba51a589e1f92523661c8d4c852f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961" y="3899140"/>
            <a:ext cx="2742551" cy="135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cdn4.iconfinder.com/data/icons/smart-phones-technologies/512/android-phone-colo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94465" y="4629213"/>
            <a:ext cx="2001567" cy="200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asphostportal.com/img/icon-aspnetmvc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168" y="5261336"/>
            <a:ext cx="1926225" cy="104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smartdigitizers.com/wp-content/uploads/2016/08/log4net-logo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4" b="14665"/>
          <a:stretch/>
        </p:blipFill>
        <p:spPr bwMode="auto">
          <a:xfrm>
            <a:off x="8297740" y="5378569"/>
            <a:ext cx="1435891" cy="8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ignite.apache.org/images/java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1" r="18772"/>
          <a:stretch/>
        </p:blipFill>
        <p:spPr bwMode="auto">
          <a:xfrm>
            <a:off x="3646548" y="2737914"/>
            <a:ext cx="953891" cy="154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molecularecologist.com/wp-content/uploads/2013/11/github-logo.jp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9" r="19894"/>
          <a:stretch/>
        </p:blipFill>
        <p:spPr bwMode="auto">
          <a:xfrm>
            <a:off x="9914454" y="5172599"/>
            <a:ext cx="1040058" cy="113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71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27870"/>
          </a:xfrm>
        </p:spPr>
        <p:txBody>
          <a:bodyPr>
            <a:noAutofit/>
          </a:bodyPr>
          <a:lstStyle/>
          <a:p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WIESO TRAVEL BUDDY?</a:t>
            </a:r>
            <a:endParaRPr lang="en-US" sz="24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1362974" y="921508"/>
            <a:ext cx="9591538" cy="34506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lh3.googleusercontent.com/Gb7PfuEhx9XUeVZXsPSKKp_e_yxukkxiim92DRkvxnrpLATacyg3rd0n0dOhEVrVqQ=w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974" y="1303870"/>
            <a:ext cx="2012082" cy="201208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gpht.com/LoLda7btpGVGX45zna78YEtcqXhKPomGLpYbcZuHGN9G-dKlGO1uAek8bdA6FqLNdUE=w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974" y="1031744"/>
            <a:ext cx="2543131" cy="254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static.computerworld.nl/thumbnails/cropped/158x158/5/8/585283ea98b48d7c0b6edae6484661a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974" y="3975374"/>
            <a:ext cx="2012082" cy="2012083"/>
          </a:xfrm>
          <a:prstGeom prst="roundRect">
            <a:avLst>
              <a:gd name="adj" fmla="val 11111"/>
            </a:avLst>
          </a:prstGeom>
          <a:ln w="3175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3510252" y="1480622"/>
            <a:ext cx="25132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</a:pPr>
            <a:r>
              <a:rPr lang="de-CH" sz="2800" b="1" dirty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Persönlicher individueller Assistent auf allen Reisen</a:t>
            </a:r>
          </a:p>
        </p:txBody>
      </p:sp>
      <p:sp>
        <p:nvSpPr>
          <p:cNvPr id="4" name="Rechteck 3"/>
          <p:cNvSpPr/>
          <p:nvPr/>
        </p:nvSpPr>
        <p:spPr>
          <a:xfrm>
            <a:off x="8466782" y="1675788"/>
            <a:ext cx="24414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</a:pPr>
            <a:r>
              <a:rPr lang="de-CH" sz="2800" b="1" dirty="0" err="1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Gamification</a:t>
            </a:r>
            <a:r>
              <a:rPr lang="de-CH" sz="2800" b="1" dirty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von Städtetouren</a:t>
            </a:r>
          </a:p>
        </p:txBody>
      </p:sp>
      <p:sp>
        <p:nvSpPr>
          <p:cNvPr id="6" name="Rechteck 5"/>
          <p:cNvSpPr/>
          <p:nvPr/>
        </p:nvSpPr>
        <p:spPr>
          <a:xfrm>
            <a:off x="3535740" y="4048199"/>
            <a:ext cx="26230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</a:pPr>
            <a:r>
              <a:rPr lang="de-CH" sz="28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Einfach, </a:t>
            </a:r>
            <a:r>
              <a:rPr lang="de-CH" sz="2800" b="1" dirty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verständlich und intuitiv bedienbar</a:t>
            </a:r>
          </a:p>
        </p:txBody>
      </p:sp>
      <p:sp>
        <p:nvSpPr>
          <p:cNvPr id="22" name="Rechteck 21"/>
          <p:cNvSpPr/>
          <p:nvPr/>
        </p:nvSpPr>
        <p:spPr>
          <a:xfrm>
            <a:off x="8541105" y="4048199"/>
            <a:ext cx="30346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</a:pPr>
            <a:r>
              <a:rPr lang="de-CH" sz="28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Viele neue Funktionalitäten in zukünftigen Versionen</a:t>
            </a:r>
            <a:endParaRPr lang="de-CH" sz="28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6" name="Picture 8" descr="http://cdn.apk-cloud.com/detail/image/com.sadhu.naveen.assistant-w13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14453" y="4077284"/>
            <a:ext cx="1910173" cy="1910173"/>
          </a:xfrm>
          <a:prstGeom prst="roundRect">
            <a:avLst>
              <a:gd name="adj" fmla="val 21632"/>
            </a:avLst>
          </a:prstGeom>
          <a:ln w="28575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14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27870"/>
          </a:xfrm>
        </p:spPr>
        <p:txBody>
          <a:bodyPr>
            <a:noAutofit/>
          </a:bodyPr>
          <a:lstStyle/>
          <a:p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Funktionalität 1: Ablauf einer Tour</a:t>
            </a:r>
            <a:endParaRPr lang="en-US" sz="24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1362974" y="921508"/>
            <a:ext cx="9591538" cy="34506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261872" y="1257911"/>
            <a:ext cx="2777565" cy="4849751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00B0F0"/>
              </a:buClr>
              <a:buFont typeface="+mj-lt"/>
              <a:buAutoNum type="arabicPeriod"/>
            </a:pP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Tour </a:t>
            </a: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</a:t>
            </a:r>
          </a:p>
          <a:p>
            <a:pPr marL="514350" indent="-514350">
              <a:buClr>
                <a:srgbClr val="00B0F0"/>
              </a:buClr>
              <a:buFont typeface="+mj-lt"/>
              <a:buAutoNum type="arabicPeriod"/>
            </a:pPr>
            <a:r>
              <a:rPr lang="de-CH" sz="3000" b="1" dirty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Tour </a:t>
            </a: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starten</a:t>
            </a:r>
            <a:endParaRPr lang="de-CH" sz="3000" b="1" dirty="0" smtClean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Clr>
                <a:srgbClr val="00B0F0"/>
              </a:buClr>
              <a:buNone/>
            </a:pPr>
            <a:endParaRPr lang="de-CH" sz="2200" dirty="0" smtClean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sz="2400" dirty="0" smtClean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2" descr="ListActiv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404" y="1134308"/>
            <a:ext cx="3168955" cy="524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ailActiv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521" y="1134308"/>
            <a:ext cx="3156991" cy="524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0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27870"/>
          </a:xfrm>
        </p:spPr>
        <p:txBody>
          <a:bodyPr>
            <a:noAutofit/>
          </a:bodyPr>
          <a:lstStyle/>
          <a:p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Funktionalität 1: Ablauf einer Tour</a:t>
            </a:r>
            <a:endParaRPr lang="en-US" sz="24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1362974" y="921508"/>
            <a:ext cx="9591538" cy="34506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261872" y="1257911"/>
            <a:ext cx="6148219" cy="4849751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00B0F0"/>
              </a:buClr>
              <a:buFont typeface="+mj-lt"/>
              <a:buAutoNum type="arabicPeriod"/>
            </a:pP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Alle </a:t>
            </a: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Zielpunkte besuchen</a:t>
            </a:r>
          </a:p>
          <a:p>
            <a:pPr marL="514350" indent="-514350">
              <a:buClr>
                <a:srgbClr val="00B0F0"/>
              </a:buClr>
              <a:buFont typeface="+mj-lt"/>
              <a:buAutoNum type="arabicPeriod"/>
            </a:pP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 jedem Zielpunkt ein Foto schiessen!</a:t>
            </a:r>
          </a:p>
          <a:p>
            <a:pPr marL="514350" indent="-514350">
              <a:buClr>
                <a:srgbClr val="00B0F0"/>
              </a:buClr>
              <a:buFont typeface="+mj-lt"/>
              <a:buAutoNum type="arabicPeriod"/>
            </a:pP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Tour beenden</a:t>
            </a:r>
          </a:p>
          <a:p>
            <a:pPr marL="0" indent="0">
              <a:buClr>
                <a:srgbClr val="00B0F0"/>
              </a:buClr>
              <a:buNone/>
            </a:pPr>
            <a:endParaRPr lang="de-CH" sz="2200" dirty="0" smtClean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sz="2400" dirty="0" smtClean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2" name="Picture 4" descr="TourActivitySt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124" y="1083892"/>
            <a:ext cx="3080388" cy="51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2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27870"/>
          </a:xfrm>
        </p:spPr>
        <p:txBody>
          <a:bodyPr>
            <a:noAutofit/>
          </a:bodyPr>
          <a:lstStyle/>
          <a:p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Funktionalität </a:t>
            </a:r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2: </a:t>
            </a:r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Tour Summary</a:t>
            </a:r>
            <a:endParaRPr lang="en-US" sz="24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1362974" y="921508"/>
            <a:ext cx="9591538" cy="34506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261873" y="1257911"/>
            <a:ext cx="5591104" cy="4849751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00B0F0"/>
              </a:buClr>
              <a:buFont typeface="+mj-lt"/>
              <a:buAutoNum type="arabicPeriod"/>
            </a:pP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Tour ist </a:t>
            </a:r>
            <a:r>
              <a:rPr lang="de-CH" sz="3000" b="1" dirty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beendet</a:t>
            </a:r>
          </a:p>
          <a:p>
            <a:pPr marL="514350" indent="-514350">
              <a:buClr>
                <a:srgbClr val="00B0F0"/>
              </a:buClr>
              <a:buFont typeface="+mj-lt"/>
              <a:buAutoNum type="arabicPeriod"/>
            </a:pP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Tour Summary </a:t>
            </a: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 allen geschossenen Fotos wird </a:t>
            </a: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angezeigt</a:t>
            </a:r>
          </a:p>
          <a:p>
            <a:pPr marL="0" indent="0">
              <a:buClr>
                <a:srgbClr val="00B0F0"/>
              </a:buClr>
              <a:buNone/>
            </a:pPr>
            <a:endParaRPr lang="de-CH" sz="2200" dirty="0" smtClean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sz="2400" dirty="0" smtClean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92" y="1083892"/>
            <a:ext cx="3239415" cy="540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27870"/>
          </a:xfrm>
        </p:spPr>
        <p:txBody>
          <a:bodyPr>
            <a:noAutofit/>
          </a:bodyPr>
          <a:lstStyle/>
          <a:p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Outlook</a:t>
            </a:r>
            <a:endParaRPr lang="en-US" sz="24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1362974" y="921508"/>
            <a:ext cx="9591538" cy="34506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7392846" y="3999317"/>
            <a:ext cx="3655184" cy="605395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Uber Integration</a:t>
            </a:r>
          </a:p>
          <a:p>
            <a:pPr marL="0" indent="0">
              <a:buClr>
                <a:srgbClr val="00B0F0"/>
              </a:buClr>
              <a:buNone/>
            </a:pPr>
            <a:endParaRPr lang="de-CH" sz="2200" dirty="0" smtClean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sz="2400" dirty="0" smtClean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2337758" y="3585284"/>
            <a:ext cx="28122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User Ratings</a:t>
            </a:r>
            <a:endParaRPr lang="de-CH" sz="30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768594" y="1583508"/>
            <a:ext cx="3381375" cy="530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0" lvl="0" indent="-182880" defTabSz="9144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00B0F0"/>
              </a:buClr>
              <a:buSzPct val="80000"/>
              <a:buFont typeface="Wingdings" panose="05000000000000000000" pitchFamily="2" charset="2"/>
              <a:buChar char="§"/>
            </a:pPr>
            <a:r>
              <a:rPr lang="de-CH" sz="3000" b="1" spc="10" dirty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Admin Plattform</a:t>
            </a:r>
          </a:p>
        </p:txBody>
      </p:sp>
      <p:sp>
        <p:nvSpPr>
          <p:cNvPr id="9" name="Rechteck 8"/>
          <p:cNvSpPr/>
          <p:nvPr/>
        </p:nvSpPr>
        <p:spPr>
          <a:xfrm>
            <a:off x="3368639" y="2478681"/>
            <a:ext cx="6255046" cy="530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0" lvl="0" indent="-182880" defTabSz="9144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00B0F0"/>
              </a:buClr>
              <a:buSzPct val="80000"/>
              <a:buFont typeface="Wingdings" panose="05000000000000000000" pitchFamily="2" charset="2"/>
              <a:buChar char="§"/>
            </a:pPr>
            <a:r>
              <a:rPr lang="de-CH" sz="3000" b="1" spc="10" dirty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Weitere </a:t>
            </a:r>
            <a:r>
              <a:rPr lang="de-CH" sz="3000" b="1" spc="10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Statistiken im Summary</a:t>
            </a:r>
            <a:endParaRPr lang="de-CH" sz="3000" b="1" spc="10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701704" y="5447844"/>
            <a:ext cx="45644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3000" b="1" dirty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User Content </a:t>
            </a:r>
            <a:r>
              <a:rPr lang="de-CH" sz="3000" b="1" dirty="0" err="1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Creation</a:t>
            </a:r>
            <a:endParaRPr lang="de-CH" sz="30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86406" y="5131204"/>
            <a:ext cx="35558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Premium Routen</a:t>
            </a:r>
            <a:endParaRPr lang="de-CH" sz="30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4" name="Picture 2" descr="https://fortunedotcom.files.wordpress.com/2016/02/r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673" y="3417517"/>
            <a:ext cx="1671451" cy="166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153" y="1943119"/>
            <a:ext cx="2287685" cy="1291435"/>
          </a:xfrm>
          <a:prstGeom prst="rect">
            <a:avLst/>
          </a:prstGeom>
        </p:spPr>
      </p:pic>
      <p:pic>
        <p:nvPicPr>
          <p:cNvPr id="3078" name="Picture 6" descr="https://cdn3.iconfinder.com/data/icons/seo-marketing-5/32/seo-marketing-user-rating-review-feedback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3255896"/>
            <a:ext cx="1169211" cy="116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25"/>
          <a:stretch/>
        </p:blipFill>
        <p:spPr>
          <a:xfrm>
            <a:off x="-472543" y="1089996"/>
            <a:ext cx="2249586" cy="1706246"/>
          </a:xfrm>
          <a:prstGeom prst="rect">
            <a:avLst/>
          </a:prstGeom>
        </p:spPr>
      </p:pic>
      <p:pic>
        <p:nvPicPr>
          <p:cNvPr id="3080" name="Picture 8" descr="http://www.googlewatchblog.de/wp-content/uploads/android-marshmallo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979" y="5187692"/>
            <a:ext cx="948922" cy="94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daks2k3a4ib2z.cloudfront.net/566ec0ffdec479521722d676/5673b0fb21564f8731af9c64_sketc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337" y="4970907"/>
            <a:ext cx="993853" cy="87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2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27870"/>
          </a:xfrm>
        </p:spPr>
        <p:txBody>
          <a:bodyPr>
            <a:noAutofit/>
          </a:bodyPr>
          <a:lstStyle/>
          <a:p>
            <a:pPr algn="ctr"/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VIELEN DANK FÜR IHRE AUFMERKSAMKEIT!!!</a:t>
            </a:r>
            <a:endParaRPr lang="en-US" sz="24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1362974" y="871268"/>
            <a:ext cx="9591538" cy="34506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974694" y="3091338"/>
            <a:ext cx="4736995" cy="1825198"/>
          </a:xfrm>
        </p:spPr>
        <p:txBody>
          <a:bodyPr>
            <a:normAutofit/>
          </a:bodyPr>
          <a:lstStyle/>
          <a:p>
            <a:pPr marL="274320" lvl="1" indent="0">
              <a:buClr>
                <a:srgbClr val="00B0F0"/>
              </a:buClr>
              <a:buNone/>
            </a:pPr>
            <a:r>
              <a:rPr lang="de-CH" sz="115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  <a:endParaRPr lang="de-CH" sz="7200" b="1" dirty="0" smtClean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sz="2400" dirty="0" smtClean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122" name="Picture 2" descr="https://4.bp.blogspot.com/-PyNp1tnOA4E/VmneyzTYvtI/AAAAAAAACbI/NS79jaTB_IU/s1600/image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47" y="1362975"/>
            <a:ext cx="3449798" cy="534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19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</Words>
  <Application>Microsoft Office PowerPoint</Application>
  <PresentationFormat>Breitbild</PresentationFormat>
  <Paragraphs>47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Century Schoolbook</vt:lpstr>
      <vt:lpstr>Helvetica</vt:lpstr>
      <vt:lpstr>Wingdings</vt:lpstr>
      <vt:lpstr>Wingdings 2</vt:lpstr>
      <vt:lpstr>View</vt:lpstr>
      <vt:lpstr>PowerPoint-Präsentation</vt:lpstr>
      <vt:lpstr>TRAVEL BUDDY - AGENDA</vt:lpstr>
      <vt:lpstr>ÜBERSICHT</vt:lpstr>
      <vt:lpstr>WIESO TRAVEL BUDDY?</vt:lpstr>
      <vt:lpstr>Funktionalität 1: Ablauf einer Tour</vt:lpstr>
      <vt:lpstr>Funktionalität 1: Ablauf einer Tour</vt:lpstr>
      <vt:lpstr>Funktionalität 2: Tour Summary</vt:lpstr>
      <vt:lpstr>Outlook</vt:lpstr>
      <vt:lpstr>VIELEN DANK FÜR IHRE AUFMERKSAMKEIT!!!</vt:lpstr>
      <vt:lpstr>Fragen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Loth Nicolas (lothnic1)</dc:creator>
  <cp:lastModifiedBy>Nicolas Loth</cp:lastModifiedBy>
  <cp:revision>77</cp:revision>
  <dcterms:created xsi:type="dcterms:W3CDTF">2017-05-15T14:37:22Z</dcterms:created>
  <dcterms:modified xsi:type="dcterms:W3CDTF">2017-05-16T10:43:43Z</dcterms:modified>
</cp:coreProperties>
</file>