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291A7-E534-4093-B04C-AB1659677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43259-A08B-43CA-8B3B-A4DAB12B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464C0-CB7E-45C1-A406-FF7417A5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C3627-BB4D-4641-B558-8C1B5C1A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1CBFA-EACB-4E3B-BD1E-6FE02744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80654-7876-4822-A336-E8CBDED1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708FA-00DE-4C1C-AC30-47A77D58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CCAB2-B92B-42E3-8543-3F7BA09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44C75-938D-4242-ADDC-4032CFA3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ACB3A-501C-439E-9287-20B1429D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782DFD-BD39-4BE4-8359-BBAC2154C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8321D-AB8A-4A2C-BF39-4A204759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0F9A9-2225-4260-AF65-89357A8C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EFF2-44BC-432E-90B3-BC4982D1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F92C2-F383-484C-AFBC-AD65DF5B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38217-CE7B-49BE-8251-C3067D5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F1E2B-C61C-4130-A911-A172E7DC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D1FE9-4AD7-4406-80ED-5BCD1019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27F98-3F8F-4339-9CF5-D7A48946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F49A8-045F-4B36-93E9-E780FCC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4FE9-1838-420A-9AA8-0B2785BB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D66C3-768D-4604-BDB2-CD30E9B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83FC6-2265-4CBE-83EB-54FCCEA9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C0197-C194-4BA1-98EE-184945C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E6293-ED02-4AE0-90F3-CE65756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5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5A068-843A-421B-BB24-0CD2AF3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AD26B-8EBB-48F6-865A-BD395A6A3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2E36B-E45F-4015-A65C-7B8EC14D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13B4F-CE2B-4CE8-936E-1CCDBE7A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6AA8A-FD06-415E-A9C7-4D28523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8A94B-7516-4712-AF62-EDB0C03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63EF-382B-4CFA-93FE-9A183B26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96264-6D8F-4E5C-8832-CBBAFDFE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D41BE-E1FD-4EDB-B8BC-72DC6012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C518C-EB3F-43AA-B23A-196BE3C28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0126E-60C8-46ED-9319-7626BE6F4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20FDC-9411-4AF9-BE73-9D3DC32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DE5F8-8C3E-4264-A3A3-996D0255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EAF1A-4AC5-4F47-826C-E78D6D84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E31B-8734-4AC1-B60D-5B08105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AEE3F-113F-4A4C-B5EA-91F100D8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C7C05-10F5-4E8F-9B77-7B4EA52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8685A-70EA-430E-86C3-D9A30B92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8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82242B-DD85-4F56-904B-3DEE9851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570860-C72F-4D46-860D-E90C0A2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80493-CA46-45F2-9461-53AAAA89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7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0D7A7-2299-41D1-B504-7960F6FC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0FD73-2125-49BF-85F4-73170FCA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47FE7-3131-48B8-B31F-6968B4C2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73843-35FE-46BD-BC42-25366ABD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FB4D2-D52A-4871-9C40-F4F08F81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2DB59-6388-41B1-8EF5-45984328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4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234A-29A3-458B-BB15-E17227F8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AF0DED-D6B3-450C-A9CB-4210B607F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75312-0602-401B-943B-97EA4713C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8D86-D110-449C-944B-C1CE83AC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9E1CC-9281-4AF0-B209-733C55FD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C4231-A74B-485C-8A7E-9F0625DA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0656F-DD61-439B-90B1-A3265DE5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5A0D9-35B5-47AF-A355-888BBBA2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2C356-7739-47E6-9672-33540A86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353-32CB-4DAC-AEB2-A10B135031C9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C3C0D-8F2B-489E-8BBD-C1F55C30C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23C79-0033-4FAB-8B61-77E17BB4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CC1A-1E62-4E20-B0DC-6E50CDE26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5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CD1ABB-13A3-4A64-B9FA-DA41A23E6D46}"/>
              </a:ext>
            </a:extLst>
          </p:cNvPr>
          <p:cNvSpPr/>
          <p:nvPr/>
        </p:nvSpPr>
        <p:spPr>
          <a:xfrm>
            <a:off x="4862285" y="1"/>
            <a:ext cx="1717968" cy="828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Cookiemain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9684-AC5A-487B-A467-0E86CAAB5D19}"/>
              </a:ext>
            </a:extLst>
          </p:cNvPr>
          <p:cNvSpPr/>
          <p:nvPr/>
        </p:nvSpPr>
        <p:spPr>
          <a:xfrm>
            <a:off x="7961151" y="1719516"/>
            <a:ext cx="981511" cy="4953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Gisa2.jsp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C11670-226C-40AD-ABD6-09CEA92EF98E}"/>
              </a:ext>
            </a:extLst>
          </p:cNvPr>
          <p:cNvSpPr/>
          <p:nvPr/>
        </p:nvSpPr>
        <p:spPr>
          <a:xfrm>
            <a:off x="7669736" y="43545"/>
            <a:ext cx="1356818" cy="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Paper.jsp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CA6D2B-ECD0-4106-90F4-E3F2105FC20D}"/>
              </a:ext>
            </a:extLst>
          </p:cNvPr>
          <p:cNvSpPr/>
          <p:nvPr/>
        </p:nvSpPr>
        <p:spPr>
          <a:xfrm>
            <a:off x="5239659" y="1641202"/>
            <a:ext cx="1119768" cy="4744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Logout.jsp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927218-7055-4284-9D4E-484B9DAFFDF7}"/>
              </a:ext>
            </a:extLst>
          </p:cNvPr>
          <p:cNvSpPr/>
          <p:nvPr/>
        </p:nvSpPr>
        <p:spPr>
          <a:xfrm>
            <a:off x="2912853" y="1693932"/>
            <a:ext cx="1119768" cy="4744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Login.jsp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2400F3-A1F6-4E66-9DEE-9B165D2C034C}"/>
              </a:ext>
            </a:extLst>
          </p:cNvPr>
          <p:cNvSpPr/>
          <p:nvPr/>
        </p:nvSpPr>
        <p:spPr>
          <a:xfrm>
            <a:off x="2824899" y="2737169"/>
            <a:ext cx="1221006" cy="6852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Loginaction.jsp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C05055-650D-4A4B-AE9F-B7EBB6940B7B}"/>
              </a:ext>
            </a:extLst>
          </p:cNvPr>
          <p:cNvCxnSpPr>
            <a:cxnSpLocks/>
          </p:cNvCxnSpPr>
          <p:nvPr/>
        </p:nvCxnSpPr>
        <p:spPr>
          <a:xfrm>
            <a:off x="5700832" y="923352"/>
            <a:ext cx="0" cy="65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4206BF24-73FA-4596-9FD1-10D49BC95A8A}"/>
              </a:ext>
            </a:extLst>
          </p:cNvPr>
          <p:cNvSpPr/>
          <p:nvPr/>
        </p:nvSpPr>
        <p:spPr>
          <a:xfrm>
            <a:off x="5982056" y="940037"/>
            <a:ext cx="598197" cy="29910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Amho</a:t>
            </a:r>
            <a:r>
              <a:rPr lang="ko-KR" altLang="en-US" sz="800" dirty="0"/>
              <a:t>쿠키 있음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2EE0353-9066-4E83-87B0-EAA78EBE9198}"/>
              </a:ext>
            </a:extLst>
          </p:cNvPr>
          <p:cNvCxnSpPr/>
          <p:nvPr/>
        </p:nvCxnSpPr>
        <p:spPr>
          <a:xfrm flipH="1">
            <a:off x="3568506" y="1239140"/>
            <a:ext cx="2091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F2DDE5-E4A4-438D-A1FF-DDC6D575AFFD}"/>
              </a:ext>
            </a:extLst>
          </p:cNvPr>
          <p:cNvCxnSpPr/>
          <p:nvPr/>
        </p:nvCxnSpPr>
        <p:spPr>
          <a:xfrm>
            <a:off x="3572142" y="1254184"/>
            <a:ext cx="0" cy="3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말풍선: 사각형 48">
            <a:extLst>
              <a:ext uri="{FF2B5EF4-FFF2-40B4-BE49-F238E27FC236}">
                <a16:creationId xmlns:a16="http://schemas.microsoft.com/office/drawing/2014/main" id="{5E6BFD1E-73CA-4D97-A03B-24AFD45A63E4}"/>
              </a:ext>
            </a:extLst>
          </p:cNvPr>
          <p:cNvSpPr/>
          <p:nvPr/>
        </p:nvSpPr>
        <p:spPr>
          <a:xfrm>
            <a:off x="3265989" y="802317"/>
            <a:ext cx="623840" cy="27346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else</a:t>
            </a:r>
            <a:endParaRPr lang="ko-KR" altLang="en-US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1218F6B-44BE-4B69-B30F-F19634506EC2}"/>
              </a:ext>
            </a:extLst>
          </p:cNvPr>
          <p:cNvCxnSpPr/>
          <p:nvPr/>
        </p:nvCxnSpPr>
        <p:spPr>
          <a:xfrm>
            <a:off x="3529217" y="2189322"/>
            <a:ext cx="0" cy="47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30D1A3B4-9CD0-4944-9C96-3716B79FCF79}"/>
              </a:ext>
            </a:extLst>
          </p:cNvPr>
          <p:cNvSpPr/>
          <p:nvPr/>
        </p:nvSpPr>
        <p:spPr>
          <a:xfrm>
            <a:off x="3657669" y="2293925"/>
            <a:ext cx="646092" cy="22650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입력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AE30C3F-8FD8-4779-B780-484ABB4FC39C}"/>
              </a:ext>
            </a:extLst>
          </p:cNvPr>
          <p:cNvCxnSpPr/>
          <p:nvPr/>
        </p:nvCxnSpPr>
        <p:spPr>
          <a:xfrm flipH="1">
            <a:off x="6644081" y="38589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DB27848-7BBC-404F-9B02-A6926A98BB80}"/>
              </a:ext>
            </a:extLst>
          </p:cNvPr>
          <p:cNvCxnSpPr>
            <a:cxnSpLocks/>
          </p:cNvCxnSpPr>
          <p:nvPr/>
        </p:nvCxnSpPr>
        <p:spPr>
          <a:xfrm>
            <a:off x="3542810" y="3464312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856660E9-4C33-46DF-97AB-DFEBDF83E1D8}"/>
              </a:ext>
            </a:extLst>
          </p:cNvPr>
          <p:cNvSpPr/>
          <p:nvPr/>
        </p:nvSpPr>
        <p:spPr>
          <a:xfrm>
            <a:off x="3657669" y="3497868"/>
            <a:ext cx="749904" cy="28253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</a:t>
            </a:r>
            <a:r>
              <a:rPr lang="en-US" altLang="ko-KR" sz="800" dirty="0"/>
              <a:t>== 1234?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E301EF-6356-4EDB-A872-3552FA6CECD5}"/>
              </a:ext>
            </a:extLst>
          </p:cNvPr>
          <p:cNvSpPr/>
          <p:nvPr/>
        </p:nvSpPr>
        <p:spPr>
          <a:xfrm>
            <a:off x="2824899" y="3988400"/>
            <a:ext cx="1221006" cy="4744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 err="1"/>
              <a:t>시간짜리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amho</a:t>
            </a:r>
            <a:r>
              <a:rPr lang="ko-KR" altLang="en-US" sz="1000" dirty="0"/>
              <a:t> 쿠키 생성</a:t>
            </a:r>
            <a:endParaRPr lang="en-US" altLang="ko-KR" sz="10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3A4D0A7-D5B6-4F76-B477-FA5A05E6C683}"/>
              </a:ext>
            </a:extLst>
          </p:cNvPr>
          <p:cNvCxnSpPr/>
          <p:nvPr/>
        </p:nvCxnSpPr>
        <p:spPr>
          <a:xfrm flipH="1">
            <a:off x="1510018" y="3598877"/>
            <a:ext cx="2019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B9DF93B-A388-4F7F-9CF4-43091344F447}"/>
              </a:ext>
            </a:extLst>
          </p:cNvPr>
          <p:cNvCxnSpPr/>
          <p:nvPr/>
        </p:nvCxnSpPr>
        <p:spPr>
          <a:xfrm>
            <a:off x="1510018" y="3590488"/>
            <a:ext cx="0" cy="39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5FC2C891-2128-4676-B176-BD8502D21F46}"/>
              </a:ext>
            </a:extLst>
          </p:cNvPr>
          <p:cNvSpPr/>
          <p:nvPr/>
        </p:nvSpPr>
        <p:spPr>
          <a:xfrm>
            <a:off x="1585519" y="3263317"/>
            <a:ext cx="687898" cy="23454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else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E5A392-64E8-40FD-8C95-50042BDAAA94}"/>
              </a:ext>
            </a:extLst>
          </p:cNvPr>
          <p:cNvSpPr/>
          <p:nvPr/>
        </p:nvSpPr>
        <p:spPr>
          <a:xfrm>
            <a:off x="906011" y="3988400"/>
            <a:ext cx="1283516" cy="474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틀림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F5E54DE-E564-46FD-804F-8581C0F3E437}"/>
              </a:ext>
            </a:extLst>
          </p:cNvPr>
          <p:cNvCxnSpPr>
            <a:stCxn id="66" idx="3"/>
          </p:cNvCxnSpPr>
          <p:nvPr/>
        </p:nvCxnSpPr>
        <p:spPr>
          <a:xfrm flipV="1">
            <a:off x="2189527" y="4219662"/>
            <a:ext cx="635372" cy="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6F9E3FA-5B72-4534-A906-F1565CD2BF68}"/>
              </a:ext>
            </a:extLst>
          </p:cNvPr>
          <p:cNvCxnSpPr>
            <a:cxnSpLocks/>
          </p:cNvCxnSpPr>
          <p:nvPr/>
        </p:nvCxnSpPr>
        <p:spPr>
          <a:xfrm flipV="1">
            <a:off x="2508308" y="498410"/>
            <a:ext cx="0" cy="371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ABE7279-E8A2-4389-9E03-5A3B68EBA22A}"/>
              </a:ext>
            </a:extLst>
          </p:cNvPr>
          <p:cNvCxnSpPr/>
          <p:nvPr/>
        </p:nvCxnSpPr>
        <p:spPr>
          <a:xfrm>
            <a:off x="2508308" y="498410"/>
            <a:ext cx="2290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7CB82CE2-050D-4196-A9FA-BE54CDCD3CFA}"/>
              </a:ext>
            </a:extLst>
          </p:cNvPr>
          <p:cNvSpPr/>
          <p:nvPr/>
        </p:nvSpPr>
        <p:spPr>
          <a:xfrm>
            <a:off x="3615656" y="51934"/>
            <a:ext cx="1149500" cy="2915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쿠키가 있는지 확인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14C7E0-9471-4F70-B5AC-1CD82F565B82}"/>
              </a:ext>
            </a:extLst>
          </p:cNvPr>
          <p:cNvSpPr/>
          <p:nvPr/>
        </p:nvSpPr>
        <p:spPr>
          <a:xfrm>
            <a:off x="5239659" y="2703408"/>
            <a:ext cx="1119768" cy="4744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Logoutaction.jsp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Amho</a:t>
            </a:r>
            <a:r>
              <a:rPr lang="ko-KR" altLang="en-US" sz="800" dirty="0"/>
              <a:t>쿠키 제거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6AD36C9-EC0A-45DE-940C-6987AD5E08E5}"/>
              </a:ext>
            </a:extLst>
          </p:cNvPr>
          <p:cNvCxnSpPr/>
          <p:nvPr/>
        </p:nvCxnSpPr>
        <p:spPr>
          <a:xfrm>
            <a:off x="5700832" y="2168362"/>
            <a:ext cx="0" cy="4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말풍선: 사각형 77">
            <a:extLst>
              <a:ext uri="{FF2B5EF4-FFF2-40B4-BE49-F238E27FC236}">
                <a16:creationId xmlns:a16="http://schemas.microsoft.com/office/drawing/2014/main" id="{40FC47A5-5FA1-4C60-B0A4-3835287F89E2}"/>
              </a:ext>
            </a:extLst>
          </p:cNvPr>
          <p:cNvSpPr/>
          <p:nvPr/>
        </p:nvSpPr>
        <p:spPr>
          <a:xfrm>
            <a:off x="5799543" y="2189322"/>
            <a:ext cx="780703" cy="29910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Logout</a:t>
            </a:r>
            <a:r>
              <a:rPr lang="ko-KR" altLang="en-US" sz="800" dirty="0"/>
              <a:t>버튼 클릭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6270341-9981-4FBD-B767-7D236F1DD1A1}"/>
              </a:ext>
            </a:extLst>
          </p:cNvPr>
          <p:cNvCxnSpPr>
            <a:cxnSpLocks/>
          </p:cNvCxnSpPr>
          <p:nvPr/>
        </p:nvCxnSpPr>
        <p:spPr>
          <a:xfrm flipH="1">
            <a:off x="4504888" y="2940622"/>
            <a:ext cx="73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7FFC67A-9680-4D31-BD86-17346FA92173}"/>
              </a:ext>
            </a:extLst>
          </p:cNvPr>
          <p:cNvCxnSpPr>
            <a:cxnSpLocks/>
          </p:cNvCxnSpPr>
          <p:nvPr/>
        </p:nvCxnSpPr>
        <p:spPr>
          <a:xfrm flipV="1">
            <a:off x="4504888" y="498411"/>
            <a:ext cx="0" cy="24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34EF47D-17D3-472F-9807-631FAA2C0CA6}"/>
              </a:ext>
            </a:extLst>
          </p:cNvPr>
          <p:cNvSpPr/>
          <p:nvPr/>
        </p:nvSpPr>
        <p:spPr>
          <a:xfrm>
            <a:off x="9241453" y="1719516"/>
            <a:ext cx="981511" cy="4953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Gisa3.jsp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02550A8-64A2-43B6-B101-E6A07D56CE06}"/>
              </a:ext>
            </a:extLst>
          </p:cNvPr>
          <p:cNvSpPr/>
          <p:nvPr/>
        </p:nvSpPr>
        <p:spPr>
          <a:xfrm>
            <a:off x="6765207" y="1719516"/>
            <a:ext cx="981511" cy="4953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Gisa1.jsp</a:t>
            </a:r>
            <a:endParaRPr lang="ko-KR" altLang="en-US" sz="10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20DE12B-EF75-4BDE-BE11-B0D200AC8DAA}"/>
              </a:ext>
            </a:extLst>
          </p:cNvPr>
          <p:cNvCxnSpPr/>
          <p:nvPr/>
        </p:nvCxnSpPr>
        <p:spPr>
          <a:xfrm>
            <a:off x="7255962" y="1170333"/>
            <a:ext cx="2476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4BE3A5A-0B4F-4DBC-8D51-450A08499C5E}"/>
              </a:ext>
            </a:extLst>
          </p:cNvPr>
          <p:cNvCxnSpPr>
            <a:endCxn id="90" idx="0"/>
          </p:cNvCxnSpPr>
          <p:nvPr/>
        </p:nvCxnSpPr>
        <p:spPr>
          <a:xfrm>
            <a:off x="7255962" y="1170333"/>
            <a:ext cx="1" cy="54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BDDF502-B960-4CD9-A729-BF337EC039AB}"/>
              </a:ext>
            </a:extLst>
          </p:cNvPr>
          <p:cNvCxnSpPr/>
          <p:nvPr/>
        </p:nvCxnSpPr>
        <p:spPr>
          <a:xfrm>
            <a:off x="9732207" y="1163303"/>
            <a:ext cx="1" cy="54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말풍선: 사각형 103">
            <a:extLst>
              <a:ext uri="{FF2B5EF4-FFF2-40B4-BE49-F238E27FC236}">
                <a16:creationId xmlns:a16="http://schemas.microsoft.com/office/drawing/2014/main" id="{9A0E6B94-A4B4-43F7-8EA8-B72ED2C2868C}"/>
              </a:ext>
            </a:extLst>
          </p:cNvPr>
          <p:cNvSpPr/>
          <p:nvPr/>
        </p:nvSpPr>
        <p:spPr>
          <a:xfrm>
            <a:off x="8558091" y="780712"/>
            <a:ext cx="1227438" cy="29506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Amho</a:t>
            </a:r>
            <a:r>
              <a:rPr lang="ko-KR" altLang="en-US" sz="1000" dirty="0"/>
              <a:t>쿠키 있음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547271E-3A6F-4F27-9AEE-F5E52C484A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42204" y="780712"/>
            <a:ext cx="9703" cy="9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CF61AF5-4A48-4D6B-A5DE-0858382D9B2B}"/>
              </a:ext>
            </a:extLst>
          </p:cNvPr>
          <p:cNvCxnSpPr/>
          <p:nvPr/>
        </p:nvCxnSpPr>
        <p:spPr>
          <a:xfrm flipH="1">
            <a:off x="6979640" y="939047"/>
            <a:ext cx="1368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A5E71CC-91BA-4270-9B4C-99A0C6C68EC9}"/>
              </a:ext>
            </a:extLst>
          </p:cNvPr>
          <p:cNvCxnSpPr/>
          <p:nvPr/>
        </p:nvCxnSpPr>
        <p:spPr>
          <a:xfrm flipV="1">
            <a:off x="6979640" y="414472"/>
            <a:ext cx="0" cy="52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말풍선: 사각형 113">
            <a:extLst>
              <a:ext uri="{FF2B5EF4-FFF2-40B4-BE49-F238E27FC236}">
                <a16:creationId xmlns:a16="http://schemas.microsoft.com/office/drawing/2014/main" id="{F9A50FE8-AD35-42C3-867A-9A32176D5C40}"/>
              </a:ext>
            </a:extLst>
          </p:cNvPr>
          <p:cNvSpPr/>
          <p:nvPr/>
        </p:nvSpPr>
        <p:spPr>
          <a:xfrm>
            <a:off x="7019361" y="640358"/>
            <a:ext cx="461395" cy="17270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else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347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박성준</dc:creator>
  <cp:lastModifiedBy>박성준</cp:lastModifiedBy>
  <cp:revision>1</cp:revision>
  <dcterms:created xsi:type="dcterms:W3CDTF">2023-03-26T10:33:18Z</dcterms:created>
  <dcterms:modified xsi:type="dcterms:W3CDTF">2023-03-26T11:27:55Z</dcterms:modified>
</cp:coreProperties>
</file>