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68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4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0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6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2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0995-5A68-45EF-9761-9FAF6D39839F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F9E0-33E9-4D0D-9FFB-4F2F78881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2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-LYwTj33Uw8?version=3&amp;hl=en_GB&amp;rel=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Planning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93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Bottom Up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start at the innermost (or bottom) layer and test, then move up (or out) a layer and test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this case, we would test whether the box was bomb-proof, then the safe and then the shelter.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4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Approaches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Black box testing</a:t>
            </a:r>
            <a:r>
              <a:rPr lang="en-GB" dirty="0" smtClean="0"/>
              <a:t> (sometimes known as </a:t>
            </a:r>
            <a:r>
              <a:rPr lang="en-GB" b="1" dirty="0" smtClean="0"/>
              <a:t>functional testing</a:t>
            </a:r>
            <a:r>
              <a:rPr lang="en-GB" dirty="0" smtClean="0"/>
              <a:t>).</a:t>
            </a:r>
          </a:p>
          <a:p>
            <a:r>
              <a:rPr lang="en-GB" dirty="0" smtClean="0"/>
              <a:t>Glass box, or </a:t>
            </a:r>
            <a:r>
              <a:rPr lang="en-GB" b="1" dirty="0" smtClean="0"/>
              <a:t>white box testing</a:t>
            </a:r>
            <a:r>
              <a:rPr lang="en-GB" dirty="0" smtClean="0"/>
              <a:t> (sometimes known as </a:t>
            </a:r>
            <a:r>
              <a:rPr lang="en-GB" b="1" dirty="0" smtClean="0"/>
              <a:t>structural testing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50644"/>
              </p:ext>
            </p:extLst>
          </p:nvPr>
        </p:nvGraphicFramePr>
        <p:xfrm>
          <a:off x="7668344" y="18448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8344" y="18448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4973"/>
              </p:ext>
            </p:extLst>
          </p:nvPr>
        </p:nvGraphicFramePr>
        <p:xfrm>
          <a:off x="7668344" y="32129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8344" y="32129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4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Writing a </a:t>
            </a:r>
            <a:r>
              <a:rPr lang="en-GB" smtClean="0"/>
              <a:t>test case</a:t>
            </a:r>
            <a:endParaRPr lang="en-GB" dirty="0"/>
          </a:p>
        </p:txBody>
      </p:sp>
      <p:pic>
        <p:nvPicPr>
          <p:cNvPr id="4" name="-LYwTj33Uw8?version=3&amp;hl=en_GB&amp;rel=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5797" y="1052736"/>
            <a:ext cx="7562627" cy="56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Planning to test the components of a computing design is an essential part of quality.</a:t>
            </a:r>
          </a:p>
          <a:p>
            <a:r>
              <a:rPr lang="en-GB" dirty="0" smtClean="0"/>
              <a:t>Testing provides an evaluation of a design and confidence in the effectiveness of the design as a good solution to the specified problem.</a:t>
            </a:r>
          </a:p>
          <a:p>
            <a:r>
              <a:rPr lang="en-GB" dirty="0" smtClean="0"/>
              <a:t>Choosing a test strategy provides guidance on the order of planned tests.</a:t>
            </a:r>
          </a:p>
          <a:p>
            <a:r>
              <a:rPr lang="en-GB" dirty="0" smtClean="0"/>
              <a:t>After a strategy is chosen, an approach, or combination of approaches, is chosen to provide a range of test cases.</a:t>
            </a:r>
          </a:p>
          <a:p>
            <a:r>
              <a:rPr lang="en-GB" dirty="0" smtClean="0"/>
              <a:t>A combination of black and glass box testing gives greater confidence in the design than one approach alone.</a:t>
            </a:r>
          </a:p>
          <a:p>
            <a:r>
              <a:rPr lang="en-GB" dirty="0" smtClean="0"/>
              <a:t>Test plans include documented test cases, test data (including valid and invalid test data) and expected outcomes from the tests.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8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Verification and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Validation: </a:t>
            </a:r>
            <a:endParaRPr lang="en-GB" dirty="0" smtClean="0"/>
          </a:p>
          <a:p>
            <a:pPr lvl="1"/>
            <a:r>
              <a:rPr lang="en-GB" dirty="0" smtClean="0"/>
              <a:t>Are </a:t>
            </a:r>
            <a:r>
              <a:rPr lang="en-GB" dirty="0"/>
              <a:t>we building the right product?</a:t>
            </a:r>
          </a:p>
          <a:p>
            <a:r>
              <a:rPr lang="en-GB" dirty="0" smtClean="0"/>
              <a:t>Verification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smtClean="0"/>
              <a:t>Are </a:t>
            </a:r>
            <a:r>
              <a:rPr lang="en-GB" dirty="0"/>
              <a:t>we building the product right?</a:t>
            </a:r>
          </a:p>
        </p:txBody>
      </p:sp>
    </p:spTree>
    <p:extLst>
      <p:ext uri="{BB962C8B-B14F-4D97-AF65-F5344CB8AC3E}">
        <p14:creationId xmlns:p14="http://schemas.microsoft.com/office/powerpoint/2010/main" val="29997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can take several </a:t>
            </a:r>
            <a:r>
              <a:rPr lang="en-GB" dirty="0" smtClean="0"/>
              <a:t>forms:</a:t>
            </a:r>
          </a:p>
          <a:p>
            <a:pPr lvl="1"/>
            <a:r>
              <a:rPr lang="en-GB" dirty="0" smtClean="0"/>
              <a:t>functional testing</a:t>
            </a:r>
          </a:p>
          <a:p>
            <a:pPr lvl="1"/>
            <a:r>
              <a:rPr lang="en-GB" dirty="0" smtClean="0"/>
              <a:t>usability testing</a:t>
            </a:r>
          </a:p>
          <a:p>
            <a:pPr lvl="1"/>
            <a:r>
              <a:rPr lang="en-GB" dirty="0" smtClean="0"/>
              <a:t>defect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05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product is tested by the developer because it is the developer </a:t>
            </a:r>
            <a:r>
              <a:rPr lang="en-GB" dirty="0" smtClean="0"/>
              <a:t>who understands </a:t>
            </a:r>
            <a:r>
              <a:rPr lang="en-GB" dirty="0"/>
              <a:t>how the product is supposed to work</a:t>
            </a:r>
            <a:r>
              <a:rPr lang="en-GB" dirty="0" smtClean="0"/>
              <a:t>.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product is given to the user(s) as they are the ones who know what </a:t>
            </a:r>
            <a:r>
              <a:rPr lang="en-GB" dirty="0" smtClean="0"/>
              <a:t>it should do.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product is given to a third party together with the specification. If the </a:t>
            </a:r>
            <a:r>
              <a:rPr lang="en-GB" dirty="0" smtClean="0"/>
              <a:t>third party </a:t>
            </a:r>
            <a:r>
              <a:rPr lang="en-GB" dirty="0"/>
              <a:t>does not know anything about the product, apart from what is written, </a:t>
            </a:r>
            <a:r>
              <a:rPr lang="en-GB" dirty="0" smtClean="0"/>
              <a:t>the third </a:t>
            </a:r>
            <a:r>
              <a:rPr lang="en-GB" dirty="0"/>
              <a:t>party would not make assumptions, but most </a:t>
            </a:r>
            <a:r>
              <a:rPr lang="en-GB" dirty="0" smtClean="0"/>
              <a:t>importantly</a:t>
            </a:r>
            <a:r>
              <a:rPr lang="en-GB" dirty="0"/>
              <a:t>, they will </a:t>
            </a:r>
            <a:r>
              <a:rPr lang="en-GB" dirty="0" smtClean="0"/>
              <a:t>not worry </a:t>
            </a:r>
            <a:r>
              <a:rPr lang="en-GB" dirty="0"/>
              <a:t>about upsetting the developer if there are any shortfalls with the product.</a:t>
            </a:r>
          </a:p>
        </p:txBody>
      </p:sp>
    </p:spTree>
    <p:extLst>
      <p:ext uri="{BB962C8B-B14F-4D97-AF65-F5344CB8AC3E}">
        <p14:creationId xmlns:p14="http://schemas.microsoft.com/office/powerpoint/2010/main" val="39817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Non-functional </a:t>
            </a:r>
            <a:r>
              <a:rPr lang="en-GB" dirty="0"/>
              <a:t>testing 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 friendliness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eadability </a:t>
            </a:r>
          </a:p>
          <a:p>
            <a:pPr lvl="1"/>
            <a:r>
              <a:rPr lang="en-GB" dirty="0" smtClean="0"/>
              <a:t>Portability</a:t>
            </a:r>
          </a:p>
          <a:p>
            <a:pPr lvl="1"/>
            <a:r>
              <a:rPr lang="en-GB" dirty="0" smtClean="0"/>
              <a:t>Processing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0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</a:t>
            </a:r>
            <a:r>
              <a:rPr lang="en-GB" dirty="0"/>
              <a:t>areas where the program does not conform to </a:t>
            </a:r>
            <a:r>
              <a:rPr lang="en-GB" dirty="0" smtClean="0"/>
              <a:t>its specification</a:t>
            </a:r>
          </a:p>
          <a:p>
            <a:r>
              <a:rPr lang="en-GB" dirty="0" smtClean="0"/>
              <a:t>Remove defects</a:t>
            </a:r>
          </a:p>
          <a:p>
            <a:pPr lvl="1"/>
            <a:r>
              <a:rPr lang="en-GB" dirty="0" smtClean="0"/>
              <a:t>Debugging</a:t>
            </a:r>
          </a:p>
          <a:p>
            <a:pPr lvl="2"/>
            <a:r>
              <a:rPr lang="en-GB" dirty="0" smtClean="0"/>
              <a:t>Observed versus expected results</a:t>
            </a:r>
            <a:endParaRPr lang="en-GB" dirty="0"/>
          </a:p>
          <a:p>
            <a:r>
              <a:rPr lang="en-GB" dirty="0" smtClean="0"/>
              <a:t>Regression testing</a:t>
            </a:r>
          </a:p>
          <a:p>
            <a:pPr lvl="1"/>
            <a:r>
              <a:rPr lang="en-GB" dirty="0" smtClean="0"/>
              <a:t>Retest following correction of defects</a:t>
            </a:r>
          </a:p>
        </p:txBody>
      </p:sp>
    </p:spTree>
    <p:extLst>
      <p:ext uri="{BB962C8B-B14F-4D97-AF65-F5344CB8AC3E}">
        <p14:creationId xmlns:p14="http://schemas.microsoft.com/office/powerpoint/2010/main" val="29615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r>
              <a:rPr lang="en-GB" dirty="0" smtClean="0"/>
              <a:t>module </a:t>
            </a:r>
            <a:r>
              <a:rPr lang="en-GB" dirty="0"/>
              <a:t>testing</a:t>
            </a:r>
          </a:p>
          <a:p>
            <a:r>
              <a:rPr lang="en-GB" dirty="0"/>
              <a:t>i</a:t>
            </a:r>
            <a:r>
              <a:rPr lang="en-GB" dirty="0" smtClean="0"/>
              <a:t>ntegration testing</a:t>
            </a:r>
          </a:p>
          <a:p>
            <a:pPr lvl="1"/>
            <a:r>
              <a:rPr lang="en-GB" dirty="0" smtClean="0"/>
              <a:t>2 or more modules</a:t>
            </a:r>
          </a:p>
          <a:p>
            <a:pPr lvl="1"/>
            <a:r>
              <a:rPr lang="en-GB" dirty="0" smtClean="0"/>
              <a:t>system </a:t>
            </a:r>
            <a:r>
              <a:rPr lang="en-GB" dirty="0"/>
              <a:t>testing</a:t>
            </a:r>
          </a:p>
          <a:p>
            <a:r>
              <a:rPr lang="en-GB" dirty="0" smtClean="0"/>
              <a:t>acceptance testing</a:t>
            </a:r>
          </a:p>
          <a:p>
            <a:pPr lvl="1"/>
            <a:r>
              <a:rPr lang="en-GB" dirty="0" smtClean="0"/>
              <a:t>Alpha</a:t>
            </a:r>
          </a:p>
          <a:p>
            <a:pPr lvl="1"/>
            <a:r>
              <a:rPr lang="en-GB" dirty="0" smtClean="0"/>
              <a:t>Beta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4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will look at </a:t>
            </a:r>
            <a:r>
              <a:rPr lang="en-GB" dirty="0" smtClean="0"/>
              <a:t>two </a:t>
            </a:r>
            <a:r>
              <a:rPr lang="en-GB" dirty="0" smtClean="0"/>
              <a:t>possible strategies:</a:t>
            </a:r>
          </a:p>
          <a:p>
            <a:r>
              <a:rPr lang="en-GB" dirty="0" smtClean="0"/>
              <a:t>Top down testing</a:t>
            </a:r>
          </a:p>
          <a:p>
            <a:r>
              <a:rPr lang="en-GB" dirty="0" smtClean="0"/>
              <a:t>Bottom up testing </a:t>
            </a:r>
          </a:p>
        </p:txBody>
      </p:sp>
    </p:spTree>
    <p:extLst>
      <p:ext uri="{BB962C8B-B14F-4D97-AF65-F5344CB8AC3E}">
        <p14:creationId xmlns:p14="http://schemas.microsoft.com/office/powerpoint/2010/main" val="16593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Down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We start at the outermost (or top) layer, test this, then move down, testing the next outermost (or next down from the top) until everything has been tested.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example, if using a top down strategy for testing the degree to which a shelter and safe, containing a box, inside the shelter, were all bomb-proof, the shelter would be tested first followed by the safe and lastly the box.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6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499</Words>
  <Application>Microsoft Office PowerPoint</Application>
  <PresentationFormat>On-screen Show (4:3)</PresentationFormat>
  <Paragraphs>61</Paragraphs>
  <Slides>13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Document</vt:lpstr>
      <vt:lpstr>Computer Planning</vt:lpstr>
      <vt:lpstr>Verification and validation</vt:lpstr>
      <vt:lpstr>PowerPoint Presentation</vt:lpstr>
      <vt:lpstr>Functional testing</vt:lpstr>
      <vt:lpstr>Usability Testing</vt:lpstr>
      <vt:lpstr>Defect testing</vt:lpstr>
      <vt:lpstr>Test Process</vt:lpstr>
      <vt:lpstr>Test Strategies</vt:lpstr>
      <vt:lpstr>Top Down Testing</vt:lpstr>
      <vt:lpstr>Bottom Up Testing</vt:lpstr>
      <vt:lpstr>Testing Approaches</vt:lpstr>
      <vt:lpstr>Writing a test case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Planning</dc:title>
  <dc:creator>in45km</dc:creator>
  <cp:lastModifiedBy>Karen Mackay</cp:lastModifiedBy>
  <cp:revision>7</cp:revision>
  <dcterms:created xsi:type="dcterms:W3CDTF">2012-11-05T11:58:51Z</dcterms:created>
  <dcterms:modified xsi:type="dcterms:W3CDTF">2017-03-27T11:15:45Z</dcterms:modified>
</cp:coreProperties>
</file>