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6" r:id="rId3"/>
    <p:sldId id="277" r:id="rId4"/>
    <p:sldId id="278" r:id="rId6"/>
    <p:sldId id="279" r:id="rId7"/>
    <p:sldId id="280" r:id="rId8"/>
    <p:sldId id="281" r:id="rId9"/>
    <p:sldId id="282" r:id="rId10"/>
    <p:sldId id="283" r:id="rId11"/>
    <p:sldId id="284" r:id="rId12"/>
    <p:sldId id="285" r:id="rId13"/>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710" y="-78"/>
      </p:cViewPr>
      <p:guideLst>
        <p:guide orient="horz" pos="212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พื้นที่ที่สำรองไว้ 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พื้นที่ที่สำรองไว้ 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th-TH" smtClean="0"/>
            </a:fld>
            <a:endParaRPr lang="th-TH"/>
          </a:p>
        </p:txBody>
      </p:sp>
      <p:sp>
        <p:nvSpPr>
          <p:cNvPr id="4" name="พื้นที่ที่สำรองไว้ ภาพในภาพนิ่ง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พื้นที่ที่สำรองไว้ 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smtClean="0"/>
              <a:t>คลิกเพื่อแก้ไขสไตล์ข้อความต้นแบบ</a:t>
            </a:r>
            <a:endParaRPr lang="th-TH" smtClean="0"/>
          </a:p>
          <a:p>
            <a:pPr lvl="1"/>
            <a:r>
              <a:rPr lang="th-TH" smtClean="0"/>
              <a:t>ระดับที่สอง</a:t>
            </a:r>
            <a:endParaRPr lang="th-TH" smtClean="0"/>
          </a:p>
          <a:p>
            <a:pPr lvl="2"/>
            <a:r>
              <a:rPr lang="th-TH" smtClean="0"/>
              <a:t>ระดับที่สาม</a:t>
            </a:r>
            <a:endParaRPr lang="th-TH" smtClean="0"/>
          </a:p>
          <a:p>
            <a:pPr lvl="3"/>
            <a:r>
              <a:rPr lang="th-TH" smtClean="0"/>
              <a:t>ระดับที่สี่</a:t>
            </a:r>
            <a:endParaRPr lang="th-TH" smtClean="0"/>
          </a:p>
          <a:p>
            <a:pPr lvl="4"/>
            <a:r>
              <a:rPr lang="th-TH" smtClean="0"/>
              <a:t>ระดับที่ห้า</a:t>
            </a:r>
            <a:endParaRPr lang="th-TH"/>
          </a:p>
        </p:txBody>
      </p:sp>
      <p:sp>
        <p:nvSpPr>
          <p:cNvPr id="6" name="พื้นที่ที่สำรองไว้ 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พื้นที่ที่สำรองไว้ หมายเลขภาพนิ่ง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th-TH" smtClean="0"/>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ตัวแทนภาพในภาพนิ่ง 1"/>
          <p:cNvSpPr/>
          <p:nvPr>
            <p:ph type="sldImg" idx="2"/>
          </p:nvPr>
        </p:nvSpPr>
        <p:spPr/>
      </p:sp>
      <p:sp>
        <p:nvSpPr>
          <p:cNvPr id="3" name="ตัวแทนข้อความ 2"/>
          <p:cNvSpPr/>
          <p:nvPr>
            <p:ph type="body" idx="3"/>
          </p:nvPr>
        </p:nvSpPr>
        <p:spPr/>
        <p:txBody>
          <a:bodyPr/>
          <a:p>
            <a:endParaRPr lang="th-TH" alt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209989E-451F-4C8E-88D1-D62D9C880BFB}" type="datetimeFigureOut">
              <a:rPr lang="th-TH" smtClean="0"/>
            </a:fld>
            <a:endParaRPr lang="th-TH"/>
          </a:p>
        </p:txBody>
      </p:sp>
      <p:sp>
        <p:nvSpPr>
          <p:cNvPr id="17" name="Footer Placeholder 16"/>
          <p:cNvSpPr>
            <a:spLocks noGrp="1"/>
          </p:cNvSpPr>
          <p:nvPr>
            <p:ph type="ftr" sz="quarter" idx="11"/>
          </p:nvPr>
        </p:nvSpPr>
        <p:spPr>
          <a:xfrm>
            <a:off x="5410200" y="4205288"/>
            <a:ext cx="1295400" cy="457200"/>
          </a:xfrm>
        </p:spPr>
        <p:txBody>
          <a:bodyPr/>
          <a:lstStyle/>
          <a:p>
            <a:r>
              <a:rPr lang="th-TH"/>
              <a:t>1</a:t>
            </a:r>
            <a:endParaRPr lang="th-TH"/>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BD4F1F9-23B0-435A-9E73-6CB5328044D3}" type="slidenum">
              <a:rPr lang="th-TH" smtClean="0"/>
            </a:fld>
            <a:endParaRPr lang="th-TH"/>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09989E-451F-4C8E-88D1-D62D9C880BFB}" type="datetimeFigureOut">
              <a:rPr lang="th-TH" smtClean="0"/>
            </a:fld>
            <a:endParaRPr lang="th-TH"/>
          </a:p>
        </p:txBody>
      </p:sp>
      <p:sp>
        <p:nvSpPr>
          <p:cNvPr id="5" name="Footer Placeholder 4"/>
          <p:cNvSpPr>
            <a:spLocks noGrp="1"/>
          </p:cNvSpPr>
          <p:nvPr>
            <p:ph type="ftr" sz="quarter" idx="11"/>
          </p:nvPr>
        </p:nvSpPr>
        <p:spPr/>
        <p:txBody>
          <a:bodyPr/>
          <a:lstStyle/>
          <a:p>
            <a:r>
              <a:rPr lang="th-TH"/>
              <a:t>1</a:t>
            </a:r>
            <a:endParaRPr lang="th-TH"/>
          </a:p>
        </p:txBody>
      </p:sp>
      <p:sp>
        <p:nvSpPr>
          <p:cNvPr id="6" name="Slide Number Placeholder 5"/>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09989E-451F-4C8E-88D1-D62D9C880BFB}" type="datetimeFigureOut">
              <a:rPr lang="th-TH" smtClean="0"/>
            </a:fld>
            <a:endParaRPr lang="th-TH"/>
          </a:p>
        </p:txBody>
      </p:sp>
      <p:sp>
        <p:nvSpPr>
          <p:cNvPr id="5" name="Footer Placeholder 4"/>
          <p:cNvSpPr>
            <a:spLocks noGrp="1"/>
          </p:cNvSpPr>
          <p:nvPr>
            <p:ph type="ftr" sz="quarter" idx="11"/>
          </p:nvPr>
        </p:nvSpPr>
        <p:spPr/>
        <p:txBody>
          <a:bodyPr/>
          <a:lstStyle/>
          <a:p>
            <a:r>
              <a:rPr lang="th-TH"/>
              <a:t>1</a:t>
            </a:r>
            <a:endParaRPr lang="th-TH"/>
          </a:p>
        </p:txBody>
      </p:sp>
      <p:sp>
        <p:nvSpPr>
          <p:cNvPr id="6" name="Slide Number Placeholder 5"/>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09989E-451F-4C8E-88D1-D62D9C880BFB}" type="datetimeFigureOut">
              <a:rPr lang="th-TH" smtClean="0"/>
            </a:fld>
            <a:endParaRPr lang="th-TH"/>
          </a:p>
        </p:txBody>
      </p:sp>
      <p:sp>
        <p:nvSpPr>
          <p:cNvPr id="5" name="Footer Placeholder 4"/>
          <p:cNvSpPr>
            <a:spLocks noGrp="1"/>
          </p:cNvSpPr>
          <p:nvPr>
            <p:ph type="ftr" sz="quarter" idx="11"/>
          </p:nvPr>
        </p:nvSpPr>
        <p:spPr/>
        <p:txBody>
          <a:bodyPr/>
          <a:lstStyle/>
          <a:p>
            <a:r>
              <a:rPr lang="th-TH"/>
              <a:t>1</a:t>
            </a:r>
            <a:endParaRPr lang="th-TH"/>
          </a:p>
        </p:txBody>
      </p:sp>
      <p:sp>
        <p:nvSpPr>
          <p:cNvPr id="6" name="Slide Number Placeholder 5"/>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0209989E-451F-4C8E-88D1-D62D9C880BFB}" type="datetimeFigureOut">
              <a:rPr lang="th-TH" smtClean="0"/>
            </a:fld>
            <a:endParaRPr lang="th-TH"/>
          </a:p>
        </p:txBody>
      </p:sp>
      <p:sp>
        <p:nvSpPr>
          <p:cNvPr id="5" name="Footer Placeholder 4"/>
          <p:cNvSpPr>
            <a:spLocks noGrp="1"/>
          </p:cNvSpPr>
          <p:nvPr>
            <p:ph type="ftr" sz="quarter" idx="11"/>
          </p:nvPr>
        </p:nvSpPr>
        <p:spPr/>
        <p:txBody>
          <a:bodyPr/>
          <a:lstStyle/>
          <a:p>
            <a:r>
              <a:rPr lang="th-TH"/>
              <a:t>1</a:t>
            </a:r>
            <a:endParaRPr lang="th-TH"/>
          </a:p>
        </p:txBody>
      </p:sp>
      <p:sp>
        <p:nvSpPr>
          <p:cNvPr id="6" name="Slide Number Placeholder 5"/>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209989E-451F-4C8E-88D1-D62D9C880BFB}" type="datetimeFigureOut">
              <a:rPr lang="th-TH" smtClean="0"/>
            </a:fld>
            <a:endParaRPr lang="th-TH"/>
          </a:p>
        </p:txBody>
      </p:sp>
      <p:sp>
        <p:nvSpPr>
          <p:cNvPr id="6" name="Footer Placeholder 5"/>
          <p:cNvSpPr>
            <a:spLocks noGrp="1"/>
          </p:cNvSpPr>
          <p:nvPr>
            <p:ph type="ftr" sz="quarter" idx="11"/>
          </p:nvPr>
        </p:nvSpPr>
        <p:spPr/>
        <p:txBody>
          <a:bodyPr/>
          <a:lstStyle/>
          <a:p>
            <a:r>
              <a:rPr lang="th-TH"/>
              <a:t>1</a:t>
            </a:r>
            <a:endParaRPr lang="th-TH"/>
          </a:p>
        </p:txBody>
      </p:sp>
      <p:sp>
        <p:nvSpPr>
          <p:cNvPr id="7" name="Slide Number Placeholder 6"/>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209989E-451F-4C8E-88D1-D62D9C880BFB}" type="datetimeFigureOut">
              <a:rPr lang="th-TH" smtClean="0"/>
            </a:fld>
            <a:endParaRPr lang="th-TH"/>
          </a:p>
        </p:txBody>
      </p:sp>
      <p:sp>
        <p:nvSpPr>
          <p:cNvPr id="27" name="Slide Number Placeholder 26"/>
          <p:cNvSpPr>
            <a:spLocks noGrp="1"/>
          </p:cNvSpPr>
          <p:nvPr>
            <p:ph type="sldNum" sz="quarter" idx="11"/>
          </p:nvPr>
        </p:nvSpPr>
        <p:spPr/>
        <p:txBody>
          <a:bodyPr rtlCol="0"/>
          <a:lstStyle/>
          <a:p>
            <a:fld id="{2BD4F1F9-23B0-435A-9E73-6CB5328044D3}" type="slidenum">
              <a:rPr lang="th-TH" smtClean="0"/>
            </a:fld>
            <a:endParaRPr lang="th-TH"/>
          </a:p>
        </p:txBody>
      </p:sp>
      <p:sp>
        <p:nvSpPr>
          <p:cNvPr id="28" name="Footer Placeholder 27"/>
          <p:cNvSpPr>
            <a:spLocks noGrp="1"/>
          </p:cNvSpPr>
          <p:nvPr>
            <p:ph type="ftr" sz="quarter" idx="12"/>
          </p:nvPr>
        </p:nvSpPr>
        <p:spPr/>
        <p:txBody>
          <a:bodyPr rtlCol="0"/>
          <a:lstStyle/>
          <a:p>
            <a:r>
              <a:rPr lang="th-TH"/>
              <a:t>1</a:t>
            </a:r>
            <a:endParaRPr lang="th-TH"/>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209989E-451F-4C8E-88D1-D62D9C880BFB}" type="datetimeFigureOut">
              <a:rPr lang="th-TH" smtClean="0"/>
            </a:fld>
            <a:endParaRPr lang="th-TH"/>
          </a:p>
        </p:txBody>
      </p:sp>
      <p:sp>
        <p:nvSpPr>
          <p:cNvPr id="4" name="Footer Placeholder 3"/>
          <p:cNvSpPr>
            <a:spLocks noGrp="1"/>
          </p:cNvSpPr>
          <p:nvPr>
            <p:ph type="ftr" sz="quarter" idx="11"/>
          </p:nvPr>
        </p:nvSpPr>
        <p:spPr>
          <a:xfrm>
            <a:off x="5257800" y="612648"/>
            <a:ext cx="1325880" cy="457200"/>
          </a:xfrm>
        </p:spPr>
        <p:txBody>
          <a:bodyPr/>
          <a:lstStyle/>
          <a:p>
            <a:r>
              <a:rPr lang="th-TH"/>
              <a:t>1</a:t>
            </a:r>
            <a:endParaRPr lang="th-TH"/>
          </a:p>
        </p:txBody>
      </p:sp>
      <p:sp>
        <p:nvSpPr>
          <p:cNvPr id="5" name="Slide Number Placeholder 4"/>
          <p:cNvSpPr>
            <a:spLocks noGrp="1"/>
          </p:cNvSpPr>
          <p:nvPr>
            <p:ph type="sldNum" sz="quarter" idx="12"/>
          </p:nvPr>
        </p:nvSpPr>
        <p:spPr>
          <a:xfrm>
            <a:off x="8174736" y="2272"/>
            <a:ext cx="762000" cy="365760"/>
          </a:xfrm>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9989E-451F-4C8E-88D1-D62D9C880BFB}" type="datetimeFigureOut">
              <a:rPr lang="th-TH" smtClean="0"/>
            </a:fld>
            <a:endParaRPr lang="th-TH"/>
          </a:p>
        </p:txBody>
      </p:sp>
      <p:sp>
        <p:nvSpPr>
          <p:cNvPr id="3" name="Footer Placeholder 2"/>
          <p:cNvSpPr>
            <a:spLocks noGrp="1"/>
          </p:cNvSpPr>
          <p:nvPr>
            <p:ph type="ftr" sz="quarter" idx="11"/>
          </p:nvPr>
        </p:nvSpPr>
        <p:spPr/>
        <p:txBody>
          <a:bodyPr/>
          <a:lstStyle/>
          <a:p>
            <a:r>
              <a:rPr lang="th-TH"/>
              <a:t>1</a:t>
            </a:r>
            <a:endParaRPr lang="th-TH"/>
          </a:p>
        </p:txBody>
      </p:sp>
      <p:sp>
        <p:nvSpPr>
          <p:cNvPr id="4" name="Slide Number Placeholder 3"/>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209989E-451F-4C8E-88D1-D62D9C880BFB}" type="datetimeFigureOut">
              <a:rPr lang="th-TH" smtClean="0"/>
            </a:fld>
            <a:endParaRPr lang="th-TH"/>
          </a:p>
        </p:txBody>
      </p:sp>
      <p:sp>
        <p:nvSpPr>
          <p:cNvPr id="6" name="Footer Placeholder 5"/>
          <p:cNvSpPr>
            <a:spLocks noGrp="1"/>
          </p:cNvSpPr>
          <p:nvPr>
            <p:ph type="ftr" sz="quarter" idx="11"/>
          </p:nvPr>
        </p:nvSpPr>
        <p:spPr/>
        <p:txBody>
          <a:bodyPr/>
          <a:lstStyle/>
          <a:p>
            <a:r>
              <a:rPr lang="th-TH"/>
              <a:t>1</a:t>
            </a:r>
            <a:endParaRPr lang="th-TH"/>
          </a:p>
        </p:txBody>
      </p:sp>
      <p:sp>
        <p:nvSpPr>
          <p:cNvPr id="7" name="Slide Number Placeholder 6"/>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0209989E-451F-4C8E-88D1-D62D9C880BFB}" type="datetimeFigureOut">
              <a:rPr lang="th-TH" smtClean="0"/>
            </a:fld>
            <a:endParaRPr lang="th-TH"/>
          </a:p>
        </p:txBody>
      </p:sp>
      <p:sp>
        <p:nvSpPr>
          <p:cNvPr id="6" name="Footer Placeholder 5"/>
          <p:cNvSpPr>
            <a:spLocks noGrp="1"/>
          </p:cNvSpPr>
          <p:nvPr>
            <p:ph type="ftr" sz="quarter" idx="11"/>
          </p:nvPr>
        </p:nvSpPr>
        <p:spPr/>
        <p:txBody>
          <a:bodyPr/>
          <a:lstStyle/>
          <a:p>
            <a:r>
              <a:rPr lang="th-TH"/>
              <a:t>1</a:t>
            </a:r>
            <a:endParaRPr lang="th-TH"/>
          </a:p>
        </p:txBody>
      </p:sp>
      <p:sp>
        <p:nvSpPr>
          <p:cNvPr id="7" name="Slide Number Placeholder 6"/>
          <p:cNvSpPr>
            <a:spLocks noGrp="1"/>
          </p:cNvSpPr>
          <p:nvPr>
            <p:ph type="sldNum" sz="quarter" idx="12"/>
          </p:nvPr>
        </p:nvSpPr>
        <p:spPr/>
        <p:txBody>
          <a:bodyPr/>
          <a:lstStyle/>
          <a:p>
            <a:fld id="{2BD4F1F9-23B0-435A-9E73-6CB5328044D3}" type="slidenum">
              <a:rPr lang="th-TH" smtClean="0"/>
            </a:fld>
            <a:endParaRPr lang="th-TH"/>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209989E-451F-4C8E-88D1-D62D9C880BFB}" type="datetimeFigureOut">
              <a:rPr lang="th-TH" smtClean="0"/>
            </a:fld>
            <a:endParaRPr lang="th-TH"/>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th-TH"/>
              <a:t>1</a:t>
            </a:r>
            <a:endParaRPr lang="th-TH"/>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BD4F1F9-23B0-435A-9E73-6CB5328044D3}" type="slidenum">
              <a:rPr lang="th-TH" smtClean="0"/>
            </a:fld>
            <a:endParaRPr lang="th-T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microsoft.com/office/2007/relationships/media" Target="file:///C:\Users\asus.DESKTOP-59P5GI6\Downloads\672407346.770730.mp4" TargetMode="External"/><Relationship Id="rId1" Type="http://schemas.openxmlformats.org/officeDocument/2006/relationships/video" Target="file:///C:\Users\asus.DESKTOP-59P5GI6\Downloads\672407346.770730.mp4"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microsoft.com/office/2007/relationships/media" Target="file:///C:\Users\asus.DESKTOP-59P5GI6\Downloads\video_1.mp4" TargetMode="External"/><Relationship Id="rId1" Type="http://schemas.openxmlformats.org/officeDocument/2006/relationships/video" Target="file:///C:\Users\asus.DESKTOP-59P5GI6\Downloads\video_1.mp4" TargetMode="Externa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microsoft.com/office/2007/relationships/media" Target="file:///C:\Users\asus.DESKTOP-59P5GI6\Downloads\video_2.mp4" TargetMode="External"/><Relationship Id="rId1" Type="http://schemas.openxmlformats.org/officeDocument/2006/relationships/video" Target="file:///C:\Users\asus.DESKTOP-59P5GI6\Downloads\video_2.m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microsoft.com/office/2007/relationships/media" Target="file:///C:\Users\asus.DESKTOP-59P5GI6\Downloads\video_3.mp4" TargetMode="External"/><Relationship Id="rId1" Type="http://schemas.openxmlformats.org/officeDocument/2006/relationships/video" Target="file:///C:\Users\asus.DESKTOP-59P5GI6\Downloads\video_3.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ชื่อเรื่อง 4"/>
          <p:cNvSpPr>
            <a:spLocks noGrp="1"/>
          </p:cNvSpPr>
          <p:nvPr>
            <p:ph type="ctrTitle"/>
          </p:nvPr>
        </p:nvSpPr>
        <p:spPr>
          <a:xfrm>
            <a:off x="467360" y="2277427"/>
            <a:ext cx="8458200" cy="1470025"/>
          </a:xfrm>
        </p:spPr>
        <p:txBody>
          <a:bodyPr>
            <a:normAutofit fontScale="90000"/>
          </a:bodyPr>
          <a:p>
            <a:r>
              <a:rPr lang="th-TH" altLang="th-TH" sz="4800">
                <a:latin typeface="Angsana New" panose="02020603050405020304" charset="0"/>
                <a:cs typeface="Angsana New" panose="02020603050405020304" charset="0"/>
              </a:rPr>
              <a:t>Progress in each week of the smart room project</a:t>
            </a:r>
            <a:br>
              <a:rPr lang="th-TH" altLang="th-TH" sz="4800">
                <a:latin typeface="Angsana New" panose="02020603050405020304" charset="0"/>
                <a:cs typeface="Angsana New" panose="02020603050405020304" charset="0"/>
              </a:rPr>
            </a:br>
            <a:r>
              <a:rPr lang="en-US" altLang="th-TH" sz="4800">
                <a:latin typeface="Angsana New" panose="02020603050405020304" charset="0"/>
                <a:cs typeface="Angsana New" panose="02020603050405020304" charset="0"/>
              </a:rPr>
              <a:t>(After proposal to the final week)</a:t>
            </a:r>
            <a:endParaRPr lang="en-US" altLang="th-TH" sz="4800">
              <a:latin typeface="Angsana New" panose="02020603050405020304" charset="0"/>
              <a:cs typeface="Angsana New" panose="02020603050405020304" charset="0"/>
            </a:endParaRPr>
          </a:p>
        </p:txBody>
      </p:sp>
      <p:sp>
        <p:nvSpPr>
          <p:cNvPr id="6" name="ชื่อเรื่องย่อย 5"/>
          <p:cNvSpPr>
            <a:spLocks noGrp="1"/>
          </p:cNvSpPr>
          <p:nvPr>
            <p:ph type="subTitle" idx="1"/>
          </p:nvPr>
        </p:nvSpPr>
        <p:spPr>
          <a:xfrm>
            <a:off x="467360" y="3932958"/>
            <a:ext cx="4953000" cy="1752600"/>
          </a:xfrm>
        </p:spPr>
        <p:txBody>
          <a:bodyPr/>
          <a:p>
            <a:r>
              <a:rPr lang="en-US" altLang="th-TH" b="1" u="sng">
                <a:latin typeface="Angsana New" panose="02020603050405020304" charset="0"/>
                <a:cs typeface="Angsana New" panose="02020603050405020304" charset="0"/>
              </a:rPr>
              <a:t>Members:</a:t>
            </a:r>
            <a:endParaRPr lang="en-US" altLang="th-TH" b="1" u="sng">
              <a:latin typeface="Angsana New" panose="02020603050405020304" charset="0"/>
              <a:cs typeface="Angsana New" panose="02020603050405020304" charset="0"/>
            </a:endParaRPr>
          </a:p>
          <a:p>
            <a:r>
              <a:rPr lang="en-US" altLang="th-TH">
                <a:latin typeface="Angsana New" panose="02020603050405020304" charset="0"/>
                <a:cs typeface="Angsana New" panose="02020603050405020304" charset="0"/>
              </a:rPr>
              <a:t>Dineenath Romphoyen, EPE</a:t>
            </a:r>
            <a:endParaRPr lang="en-US" altLang="th-TH">
              <a:latin typeface="Angsana New" panose="02020603050405020304" charset="0"/>
              <a:cs typeface="Angsana New" panose="02020603050405020304" charset="0"/>
            </a:endParaRPr>
          </a:p>
          <a:p>
            <a:r>
              <a:rPr lang="en-US" altLang="th-TH">
                <a:latin typeface="Angsana New" panose="02020603050405020304" charset="0"/>
                <a:cs typeface="Angsana New" panose="02020603050405020304" charset="0"/>
              </a:rPr>
              <a:t>Pratimakorn Fupol, EPE</a:t>
            </a:r>
            <a:endParaRPr lang="en-US" altLang="th-TH">
              <a:latin typeface="Angsana New" panose="02020603050405020304" charset="0"/>
              <a:cs typeface="Angsana New" panose="02020603050405020304" charset="0"/>
            </a:endParaRPr>
          </a:p>
          <a:p>
            <a:r>
              <a:rPr lang="en-US" altLang="th-TH">
                <a:latin typeface="Angsana New" panose="02020603050405020304" charset="0"/>
                <a:cs typeface="Angsana New" panose="02020603050405020304" charset="0"/>
              </a:rPr>
              <a:t>Sahassawat Posungnern, COM</a:t>
            </a:r>
            <a:endParaRPr lang="en-US" altLang="th-TH">
              <a:latin typeface="Angsana New" panose="02020603050405020304" charset="0"/>
              <a:cs typeface="Angsana New"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p:txBody>
          <a:bodyPr>
            <a:normAutofit/>
          </a:bodyPr>
          <a:p>
            <a:r>
              <a:rPr lang="en-US" altLang="th-TH">
                <a:latin typeface="Angsana New" panose="02020603050405020304" charset="0"/>
                <a:cs typeface="Angsana New" panose="02020603050405020304" charset="0"/>
                <a:sym typeface="+mn-ea"/>
              </a:rPr>
              <a:t>Week 17 (25 - 29 April)</a:t>
            </a:r>
            <a:endParaRPr lang="th-TH" altLang="th-TH"/>
          </a:p>
        </p:txBody>
      </p:sp>
      <p:sp>
        <p:nvSpPr>
          <p:cNvPr id="3" name="ตัวแทนเนื้อหา 2"/>
          <p:cNvSpPr>
            <a:spLocks noGrp="1"/>
          </p:cNvSpPr>
          <p:nvPr>
            <p:ph sz="half" idx="1"/>
          </p:nvPr>
        </p:nvSpPr>
        <p:spPr/>
        <p:txBody>
          <a:bodyPr/>
          <a:p>
            <a:endParaRPr lang="th-TH" altLang="th-TH"/>
          </a:p>
        </p:txBody>
      </p:sp>
      <p:sp>
        <p:nvSpPr>
          <p:cNvPr id="4" name="ตัวแทนเนื้อหา 3"/>
          <p:cNvSpPr>
            <a:spLocks noGrp="1"/>
          </p:cNvSpPr>
          <p:nvPr>
            <p:ph sz="half" idx="2"/>
          </p:nvPr>
        </p:nvSpPr>
        <p:spPr/>
        <p:txBody>
          <a:bodyPr/>
          <a:p>
            <a:r>
              <a:rPr lang="en-US" altLang="th-TH" sz="2800">
                <a:latin typeface="Angsana New" panose="02020603050405020304" charset="0"/>
                <a:cs typeface="Angsana New" panose="02020603050405020304" charset="0"/>
              </a:rPr>
              <a:t>Project’s result recording.</a:t>
            </a:r>
            <a:endParaRPr lang="en-US" altLang="th-TH" sz="2800">
              <a:latin typeface="Angsana New" panose="02020603050405020304" charset="0"/>
              <a:cs typeface="Angsana New"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ชื่อเรื่อง 12"/>
          <p:cNvSpPr>
            <a:spLocks noGrp="1"/>
          </p:cNvSpPr>
          <p:nvPr>
            <p:ph type="title"/>
          </p:nvPr>
        </p:nvSpPr>
        <p:spPr/>
        <p:txBody>
          <a:bodyPr>
            <a:normAutofit/>
          </a:bodyPr>
          <a:p>
            <a:r>
              <a:rPr lang="en-US" altLang="th-TH" sz="4400">
                <a:latin typeface="Angsana New" panose="02020603050405020304" charset="0"/>
                <a:cs typeface="Angsana New" panose="02020603050405020304" charset="0"/>
                <a:sym typeface="+mn-ea"/>
              </a:rPr>
              <a:t>Week 8-9 (22 Febuary - 7 March)</a:t>
            </a:r>
            <a:endParaRPr lang="th-TH" altLang="th-TH" sz="4400"/>
          </a:p>
        </p:txBody>
      </p:sp>
      <p:sp>
        <p:nvSpPr>
          <p:cNvPr id="6" name="ชื่อเรื่อง 4"/>
          <p:cNvSpPr>
            <a:spLocks noGrp="1"/>
          </p:cNvSpPr>
          <p:nvPr/>
        </p:nvSpPr>
        <p:spPr>
          <a:xfrm>
            <a:off x="457200" y="98012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th-TH">
              <a:latin typeface="Angsana New" panose="02020603050405020304" charset="0"/>
              <a:cs typeface="Angsana New" panose="02020603050405020304" charset="0"/>
            </a:endParaRPr>
          </a:p>
        </p:txBody>
      </p:sp>
      <p:sp>
        <p:nvSpPr>
          <p:cNvPr id="8" name="ตัวแทนเนื้อหา 7"/>
          <p:cNvSpPr>
            <a:spLocks noGrp="1"/>
          </p:cNvSpPr>
          <p:nvPr>
            <p:ph idx="1"/>
          </p:nvPr>
        </p:nvSpPr>
        <p:spPr/>
        <p:txBody>
          <a:bodyPr/>
          <a:p>
            <a:r>
              <a:rPr lang="en-US" altLang="th-TH" sz="2800">
                <a:latin typeface="Angsana New" panose="02020603050405020304" charset="0"/>
                <a:cs typeface="Angsana New" panose="02020603050405020304" charset="0"/>
              </a:rPr>
              <a:t>Prepare equipments for a project.</a:t>
            </a:r>
            <a:endParaRPr lang="en-US" altLang="th-TH" sz="2800">
              <a:latin typeface="Angsana New" panose="02020603050405020304" charset="0"/>
              <a:cs typeface="Angsana New" panose="02020603050405020304" charset="0"/>
            </a:endParaRPr>
          </a:p>
          <a:p>
            <a:pPr lvl="1"/>
            <a:r>
              <a:rPr lang="en-US" altLang="th-TH" sz="2600">
                <a:latin typeface="Angsana New" panose="02020603050405020304" charset="0"/>
                <a:cs typeface="Angsana New" panose="02020603050405020304" charset="0"/>
              </a:rPr>
              <a:t>LED </a:t>
            </a:r>
            <a:endParaRPr lang="en-US" altLang="th-TH" sz="2600">
              <a:latin typeface="Angsana New" panose="02020603050405020304" charset="0"/>
              <a:cs typeface="Angsana New" panose="02020603050405020304" charset="0"/>
            </a:endParaRPr>
          </a:p>
          <a:p>
            <a:pPr lvl="2"/>
            <a:r>
              <a:rPr lang="en-US" altLang="th-TH" sz="2400">
                <a:latin typeface="Angsana New" panose="02020603050405020304" charset="0"/>
                <a:cs typeface="Angsana New" panose="02020603050405020304" charset="0"/>
              </a:rPr>
              <a:t>represent the lighting and plug</a:t>
            </a:r>
            <a:endParaRPr lang="en-US" altLang="th-TH" sz="2400">
              <a:latin typeface="Angsana New" panose="02020603050405020304" charset="0"/>
              <a:cs typeface="Angsana New" panose="02020603050405020304" charset="0"/>
            </a:endParaRPr>
          </a:p>
          <a:p>
            <a:pPr lvl="1"/>
            <a:r>
              <a:rPr lang="en-US" altLang="th-TH" sz="2600">
                <a:latin typeface="Angsana New" panose="02020603050405020304" charset="0"/>
                <a:cs typeface="Angsana New" panose="02020603050405020304" charset="0"/>
              </a:rPr>
              <a:t>Cooler system</a:t>
            </a:r>
            <a:endParaRPr lang="en-US" altLang="th-TH" sz="2600">
              <a:latin typeface="Angsana New" panose="02020603050405020304" charset="0"/>
              <a:cs typeface="Angsana New" panose="02020603050405020304" charset="0"/>
            </a:endParaRPr>
          </a:p>
          <a:p>
            <a:pPr lvl="1"/>
            <a:r>
              <a:rPr lang="en-US" altLang="th-TH" sz="2600">
                <a:latin typeface="Angsana New" panose="02020603050405020304" charset="0"/>
                <a:cs typeface="Angsana New" panose="02020603050405020304" charset="0"/>
              </a:rPr>
              <a:t>Motion sensor</a:t>
            </a:r>
            <a:endParaRPr lang="en-US" altLang="th-TH" sz="2600">
              <a:latin typeface="Angsana New" panose="02020603050405020304" charset="0"/>
              <a:cs typeface="Angsana New" panose="02020603050405020304" charset="0"/>
            </a:endParaRPr>
          </a:p>
          <a:p>
            <a:pPr lvl="1"/>
            <a:r>
              <a:rPr lang="en-US" altLang="th-TH" sz="2600">
                <a:latin typeface="Angsana New" panose="02020603050405020304" charset="0"/>
                <a:cs typeface="Angsana New" panose="02020603050405020304" charset="0"/>
              </a:rPr>
              <a:t>Clock module</a:t>
            </a:r>
            <a:endParaRPr lang="en-US" altLang="th-TH" sz="2600">
              <a:latin typeface="Angsana New" panose="02020603050405020304" charset="0"/>
              <a:cs typeface="Angsana New" panose="02020603050405020304" charset="0"/>
            </a:endParaRPr>
          </a:p>
          <a:p>
            <a:pPr lvl="1"/>
            <a:r>
              <a:rPr lang="en-US" altLang="th-TH" sz="2600">
                <a:latin typeface="Angsana New" panose="02020603050405020304" charset="0"/>
                <a:cs typeface="Angsana New" panose="02020603050405020304" charset="0"/>
              </a:rPr>
              <a:t>Manual switch</a:t>
            </a:r>
            <a:endParaRPr lang="en-US" altLang="th-TH" sz="2600">
              <a:latin typeface="Angsana New" panose="02020603050405020304" charset="0"/>
              <a:cs typeface="Angsana New" panose="02020603050405020304" charset="0"/>
            </a:endParaRPr>
          </a:p>
          <a:p>
            <a:pPr lvl="1"/>
            <a:endParaRPr lang="en-US" altLang="th-TH" sz="2600">
              <a:latin typeface="Angsana New" panose="02020603050405020304" charset="0"/>
              <a:cs typeface="Angsana New" panose="02020603050405020304" charset="0"/>
            </a:endParaRPr>
          </a:p>
        </p:txBody>
      </p:sp>
      <p:pic>
        <p:nvPicPr>
          <p:cNvPr id="101" name="ตัวแทนเนื้อหา 100"/>
          <p:cNvPicPr/>
          <p:nvPr>
            <p:ph sz="half" idx="2"/>
          </p:nvPr>
        </p:nvPicPr>
        <p:blipFill>
          <a:blip r:embed="rId1"/>
          <a:stretch>
            <a:fillRect/>
          </a:stretch>
        </p:blipFill>
        <p:spPr>
          <a:xfrm>
            <a:off x="4932045" y="2411095"/>
            <a:ext cx="2112645" cy="1570990"/>
          </a:xfrm>
          <a:prstGeom prst="rect">
            <a:avLst/>
          </a:prstGeom>
          <a:noFill/>
          <a:ln w="9525">
            <a:noFill/>
          </a:ln>
        </p:spPr>
      </p:pic>
      <p:pic>
        <p:nvPicPr>
          <p:cNvPr id="102" name="รูปภาพ 101"/>
          <p:cNvPicPr/>
          <p:nvPr/>
        </p:nvPicPr>
        <p:blipFill>
          <a:blip r:embed="rId2"/>
          <a:stretch>
            <a:fillRect/>
          </a:stretch>
        </p:blipFill>
        <p:spPr>
          <a:xfrm>
            <a:off x="6228080" y="4436745"/>
            <a:ext cx="2108200" cy="1691005"/>
          </a:xfrm>
          <a:prstGeom prst="rect">
            <a:avLst/>
          </a:prstGeom>
          <a:noFill/>
          <a:ln w="9525">
            <a:noFill/>
          </a:ln>
        </p:spPr>
      </p:pic>
      <p:sp>
        <p:nvSpPr>
          <p:cNvPr id="14" name="กล่องข้อความ 13"/>
          <p:cNvSpPr txBox="1"/>
          <p:nvPr/>
        </p:nvSpPr>
        <p:spPr>
          <a:xfrm>
            <a:off x="6471285" y="3976370"/>
            <a:ext cx="573405" cy="460375"/>
          </a:xfrm>
          <a:prstGeom prst="rect">
            <a:avLst/>
          </a:prstGeom>
          <a:noFill/>
        </p:spPr>
        <p:txBody>
          <a:bodyPr wrap="none" rtlCol="0">
            <a:spAutoFit/>
          </a:bodyPr>
          <a:p>
            <a:r>
              <a:rPr lang="en-US" altLang="th-TH" sz="2400">
                <a:latin typeface="Angsana New" panose="02020603050405020304" charset="0"/>
                <a:cs typeface="Angsana New" panose="02020603050405020304" charset="0"/>
              </a:rPr>
              <a:t>LED</a:t>
            </a:r>
            <a:endParaRPr lang="en-US" altLang="th-TH" sz="2400">
              <a:latin typeface="Angsana New" panose="02020603050405020304" charset="0"/>
              <a:cs typeface="Angsana New" panose="02020603050405020304" charset="0"/>
            </a:endParaRPr>
          </a:p>
        </p:txBody>
      </p:sp>
      <p:sp>
        <p:nvSpPr>
          <p:cNvPr id="15" name="กล่องข้อความ 14"/>
          <p:cNvSpPr txBox="1"/>
          <p:nvPr/>
        </p:nvSpPr>
        <p:spPr>
          <a:xfrm>
            <a:off x="6948170" y="6021070"/>
            <a:ext cx="1438275" cy="460375"/>
          </a:xfrm>
          <a:prstGeom prst="rect">
            <a:avLst/>
          </a:prstGeom>
          <a:noFill/>
        </p:spPr>
        <p:txBody>
          <a:bodyPr wrap="none" rtlCol="0">
            <a:spAutoFit/>
          </a:bodyPr>
          <a:p>
            <a:r>
              <a:rPr lang="en-US" altLang="th-TH" sz="2400">
                <a:latin typeface="Angsana New" panose="02020603050405020304" charset="0"/>
                <a:cs typeface="Angsana New" panose="02020603050405020304" charset="0"/>
              </a:rPr>
              <a:t>Cooling system</a:t>
            </a:r>
            <a:endParaRPr lang="en-US" altLang="th-TH" sz="2400">
              <a:latin typeface="Angsana New" panose="02020603050405020304" charset="0"/>
              <a:cs typeface="Angsana New"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a:xfrm>
            <a:off x="457200" y="1052830"/>
            <a:ext cx="8229600" cy="1066800"/>
          </a:xfrm>
        </p:spPr>
        <p:txBody>
          <a:bodyPr>
            <a:normAutofit/>
          </a:bodyPr>
          <a:p>
            <a:r>
              <a:rPr lang="en-US" altLang="th-TH" sz="4400">
                <a:latin typeface="Angsana New" panose="02020603050405020304" charset="0"/>
                <a:cs typeface="Angsana New" panose="02020603050405020304" charset="0"/>
                <a:sym typeface="+mn-ea"/>
              </a:rPr>
              <a:t>Week 10 (8 - 14 March)</a:t>
            </a:r>
            <a:endParaRPr lang="th-TH" altLang="th-TH" sz="4400">
              <a:latin typeface="Angsana New" panose="02020603050405020304" charset="0"/>
              <a:cs typeface="Angsana New" panose="02020603050405020304" charset="0"/>
            </a:endParaRPr>
          </a:p>
        </p:txBody>
      </p:sp>
      <p:sp>
        <p:nvSpPr>
          <p:cNvPr id="4" name="ตัวแทนเนื้อหา 3"/>
          <p:cNvSpPr>
            <a:spLocks noGrp="1"/>
          </p:cNvSpPr>
          <p:nvPr>
            <p:ph sz="half" idx="2"/>
          </p:nvPr>
        </p:nvSpPr>
        <p:spPr>
          <a:xfrm>
            <a:off x="4648200" y="1989074"/>
            <a:ext cx="4038600" cy="4525963"/>
          </a:xfrm>
        </p:spPr>
        <p:txBody>
          <a:bodyPr>
            <a:normAutofit lnSpcReduction="10000"/>
          </a:bodyPr>
          <a:p>
            <a:r>
              <a:rPr lang="en-US" altLang="th-TH" sz="2800">
                <a:latin typeface="Angsana New" panose="02020603050405020304" charset="0"/>
                <a:cs typeface="Angsana New" panose="02020603050405020304" charset="0"/>
                <a:sym typeface="+mn-ea"/>
              </a:rPr>
              <a:t>Create lighting and smart plug system with motion sensor.</a:t>
            </a:r>
            <a:endParaRPr lang="en-US" altLang="th-TH" sz="2800">
              <a:latin typeface="Angsana New" panose="02020603050405020304" charset="0"/>
              <a:cs typeface="Angsana New" panose="02020603050405020304" charset="0"/>
              <a:sym typeface="+mn-ea"/>
            </a:endParaRPr>
          </a:p>
          <a:p>
            <a:r>
              <a:rPr lang="en-US" altLang="th-TH" sz="2800">
                <a:latin typeface="Angsana New" panose="02020603050405020304" charset="0"/>
                <a:cs typeface="Angsana New" panose="02020603050405020304" charset="0"/>
              </a:rPr>
              <a:t>When the coding process is finished, the system was test by bringing an object moving through the sensor. Once the motion is detected, the LED (representing the light and plug) will light up. After that, a 5-second delay will occur to detect the motion again. If motion cannot be detected again, the light will turn off.</a:t>
            </a:r>
            <a:endParaRPr lang="en-US" altLang="th-TH" sz="2800">
              <a:latin typeface="Angsana New" panose="02020603050405020304" charset="0"/>
              <a:cs typeface="Angsana New" panose="02020603050405020304" charset="0"/>
            </a:endParaRPr>
          </a:p>
        </p:txBody>
      </p:sp>
      <p:pic>
        <p:nvPicPr>
          <p:cNvPr id="7" name="672407346.770730">
            <a:hlinkClick r:id="" action="ppaction://media"/>
          </p:cNvPr>
          <p:cNvPicPr>
            <a:picLocks noChangeAspect="1"/>
          </p:cNvPicPr>
          <p:nvPr>
            <p:ph sz="half" idx="1"/>
            <a:videoFile r:link="rId1"/>
            <p:extLst>
              <p:ext uri="{DAA4B4D4-6D71-4841-9C94-3DE7FCFB9230}">
                <p14:media xmlns:p14="http://schemas.microsoft.com/office/powerpoint/2010/main" r:link="rId2"/>
              </p:ext>
            </p:extLst>
          </p:nvPr>
        </p:nvPicPr>
        <p:blipFill>
          <a:blip r:embed="rId3"/>
          <a:stretch>
            <a:fillRect/>
          </a:stretch>
        </p:blipFill>
        <p:spPr>
          <a:xfrm>
            <a:off x="1403350" y="2132965"/>
            <a:ext cx="2291715" cy="407479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p:txBody>
          <a:bodyPr>
            <a:normAutofit/>
          </a:bodyPr>
          <a:p>
            <a:r>
              <a:rPr lang="en-US" altLang="th-TH" sz="4400">
                <a:latin typeface="Angsana New" panose="02020603050405020304" charset="0"/>
                <a:cs typeface="Angsana New" panose="02020603050405020304" charset="0"/>
                <a:sym typeface="+mn-ea"/>
              </a:rPr>
              <a:t>Week 11 (15 - 21 March)</a:t>
            </a:r>
            <a:endParaRPr lang="th-TH" altLang="th-TH" sz="4400"/>
          </a:p>
        </p:txBody>
      </p:sp>
      <p:sp>
        <p:nvSpPr>
          <p:cNvPr id="4" name="ตัวแทนเนื้อหา 3"/>
          <p:cNvSpPr>
            <a:spLocks noGrp="1"/>
          </p:cNvSpPr>
          <p:nvPr>
            <p:ph sz="half" idx="2"/>
          </p:nvPr>
        </p:nvSpPr>
        <p:spPr/>
        <p:txBody>
          <a:bodyPr/>
          <a:p>
            <a:r>
              <a:rPr lang="en-US" altLang="th-TH" sz="2800">
                <a:latin typeface="Angsana New" panose="02020603050405020304" charset="0"/>
                <a:cs typeface="Angsana New" panose="02020603050405020304" charset="0"/>
                <a:sym typeface="+mn-ea"/>
              </a:rPr>
              <a:t>Create Air-conditioner system with motion sensor</a:t>
            </a:r>
            <a:endParaRPr lang="en-US" altLang="th-TH" sz="2800">
              <a:latin typeface="Angsana New" panose="02020603050405020304" charset="0"/>
              <a:cs typeface="Angsana New" panose="02020603050405020304" charset="0"/>
            </a:endParaRPr>
          </a:p>
          <a:p>
            <a:endParaRPr lang="th-TH" altLang="th-TH" sz="2800"/>
          </a:p>
        </p:txBody>
      </p:sp>
      <p:pic>
        <p:nvPicPr>
          <p:cNvPr id="7" name="video_1">
            <a:hlinkClick r:id="" action="ppaction://media"/>
          </p:cNvPr>
          <p:cNvPicPr/>
          <p:nvPr>
            <p:ph sz="half" idx="1"/>
            <a:videoFile r:link="rId1"/>
            <p:extLst>
              <p:ext uri="{DAA4B4D4-6D71-4841-9C94-3DE7FCFB9230}">
                <p14:media xmlns:p14="http://schemas.microsoft.com/office/powerpoint/2010/main" r:link="rId2"/>
              </p:ext>
            </p:extLst>
          </p:nvPr>
        </p:nvPicPr>
        <p:blipFill>
          <a:blip r:embed="rId3"/>
          <a:stretch>
            <a:fillRect/>
          </a:stretch>
        </p:blipFill>
        <p:spPr>
          <a:xfrm>
            <a:off x="457200" y="3376549"/>
            <a:ext cx="4038600" cy="2271713"/>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p:txBody>
          <a:bodyPr>
            <a:normAutofit/>
          </a:bodyPr>
          <a:p>
            <a:r>
              <a:rPr lang="en-US" altLang="th-TH" sz="4400">
                <a:latin typeface="Angsana New" panose="02020603050405020304" charset="0"/>
                <a:cs typeface="Angsana New" panose="02020603050405020304" charset="0"/>
                <a:sym typeface="+mn-ea"/>
              </a:rPr>
              <a:t>Week 12 (22 - 28 March)</a:t>
            </a:r>
            <a:endParaRPr lang="th-TH" altLang="th-TH" sz="4400"/>
          </a:p>
        </p:txBody>
      </p:sp>
      <p:sp>
        <p:nvSpPr>
          <p:cNvPr id="4" name="ตัวแทนเนื้อหา 3"/>
          <p:cNvSpPr>
            <a:spLocks noGrp="1"/>
          </p:cNvSpPr>
          <p:nvPr>
            <p:ph sz="half" idx="2"/>
          </p:nvPr>
        </p:nvSpPr>
        <p:spPr/>
        <p:txBody>
          <a:bodyPr/>
          <a:p>
            <a:r>
              <a:rPr lang="en-US" altLang="th-TH" sz="2800">
                <a:latin typeface="Angsana New" panose="02020603050405020304" charset="0"/>
                <a:cs typeface="Angsana New" panose="02020603050405020304" charset="0"/>
                <a:sym typeface="+mn-ea"/>
              </a:rPr>
              <a:t>Create Air-conditioner system with temperature sensor.</a:t>
            </a:r>
            <a:endParaRPr lang="en-US" altLang="th-TH" sz="2800">
              <a:latin typeface="Angsana New" panose="02020603050405020304" charset="0"/>
              <a:cs typeface="Angsana New" panose="02020603050405020304" charset="0"/>
            </a:endParaRPr>
          </a:p>
          <a:p>
            <a:endParaRPr lang="th-TH" altLang="th-TH" sz="2800">
              <a:latin typeface="Angsana New" panose="02020603050405020304" charset="0"/>
              <a:cs typeface="Angsana New" panose="02020603050405020304" charset="0"/>
            </a:endParaRPr>
          </a:p>
          <a:p>
            <a:endParaRPr lang="th-TH" altLang="th-TH" sz="2800">
              <a:latin typeface="Angsana New" panose="02020603050405020304" charset="0"/>
              <a:cs typeface="Angsana New" panose="02020603050405020304" charset="0"/>
            </a:endParaRPr>
          </a:p>
        </p:txBody>
      </p:sp>
      <p:pic>
        <p:nvPicPr>
          <p:cNvPr id="5" name="video_2">
            <a:hlinkClick r:id="" action="ppaction://media"/>
          </p:cNvPr>
          <p:cNvPicPr/>
          <p:nvPr>
            <p:ph sz="half" idx="1"/>
            <a:videoFile r:link="rId1"/>
            <p:extLst>
              <p:ext uri="{DAA4B4D4-6D71-4841-9C94-3DE7FCFB9230}">
                <p14:media xmlns:p14="http://schemas.microsoft.com/office/powerpoint/2010/main" r:link="rId2"/>
              </p:ext>
            </p:extLst>
          </p:nvPr>
        </p:nvPicPr>
        <p:blipFill>
          <a:blip r:embed="rId3"/>
          <a:stretch>
            <a:fillRect/>
          </a:stretch>
        </p:blipFill>
        <p:spPr>
          <a:xfrm>
            <a:off x="457200" y="3376549"/>
            <a:ext cx="4038600" cy="2271713"/>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p:txBody>
          <a:bodyPr>
            <a:normAutofit/>
          </a:bodyPr>
          <a:p>
            <a:r>
              <a:rPr lang="en-US" altLang="th-TH" sz="4400">
                <a:latin typeface="Angsana New" panose="02020603050405020304" charset="0"/>
                <a:cs typeface="Angsana New" panose="02020603050405020304" charset="0"/>
                <a:sym typeface="+mn-ea"/>
              </a:rPr>
              <a:t>Week 13 (28 March - 4 April)</a:t>
            </a:r>
            <a:endParaRPr lang="th-TH" altLang="th-TH" sz="4400"/>
          </a:p>
        </p:txBody>
      </p:sp>
      <p:sp>
        <p:nvSpPr>
          <p:cNvPr id="3" name="ตัวแทนเนื้อหา 2"/>
          <p:cNvSpPr>
            <a:spLocks noGrp="1"/>
          </p:cNvSpPr>
          <p:nvPr>
            <p:ph sz="half" idx="1"/>
          </p:nvPr>
        </p:nvSpPr>
        <p:spPr/>
        <p:txBody>
          <a:bodyPr/>
          <a:p>
            <a:endParaRPr lang="th-TH" altLang="th-TH"/>
          </a:p>
        </p:txBody>
      </p:sp>
      <p:sp>
        <p:nvSpPr>
          <p:cNvPr id="4" name="ตัวแทนเนื้อหา 3"/>
          <p:cNvSpPr>
            <a:spLocks noGrp="1"/>
          </p:cNvSpPr>
          <p:nvPr>
            <p:ph sz="half" idx="2"/>
          </p:nvPr>
        </p:nvSpPr>
        <p:spPr/>
        <p:txBody>
          <a:bodyPr/>
          <a:p>
            <a:r>
              <a:rPr lang="en-US" altLang="th-TH" sz="2800">
                <a:latin typeface="Angsana New" panose="02020603050405020304" charset="0"/>
                <a:cs typeface="Angsana New" panose="02020603050405020304" charset="0"/>
                <a:sym typeface="+mn-ea"/>
              </a:rPr>
              <a:t>Re-design conceptual and prepare equipment for building model room.</a:t>
            </a:r>
            <a:endParaRPr lang="en-US" altLang="th-TH" sz="2800">
              <a:latin typeface="Angsana New" panose="02020603050405020304" charset="0"/>
              <a:cs typeface="Angsana New" panose="02020603050405020304" charset="0"/>
              <a:sym typeface="+mn-ea"/>
            </a:endParaRPr>
          </a:p>
          <a:p>
            <a:endParaRPr lang="th-TH" altLang="th-TH"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p:txBody>
          <a:bodyPr>
            <a:normAutofit/>
          </a:bodyPr>
          <a:p>
            <a:r>
              <a:rPr lang="en-US" altLang="th-TH" sz="4400">
                <a:latin typeface="Angsana New" panose="02020603050405020304" charset="0"/>
                <a:cs typeface="Angsana New" panose="02020603050405020304" charset="0"/>
                <a:sym typeface="+mn-ea"/>
              </a:rPr>
              <a:t>Week 14 (28 March - 4 April)</a:t>
            </a:r>
            <a:endParaRPr lang="th-TH" altLang="th-TH" sz="4400"/>
          </a:p>
        </p:txBody>
      </p:sp>
      <p:sp>
        <p:nvSpPr>
          <p:cNvPr id="4" name="ตัวแทนเนื้อหา 3"/>
          <p:cNvSpPr>
            <a:spLocks noGrp="1"/>
          </p:cNvSpPr>
          <p:nvPr>
            <p:ph sz="half" idx="2"/>
          </p:nvPr>
        </p:nvSpPr>
        <p:spPr/>
        <p:txBody>
          <a:bodyPr/>
          <a:p>
            <a:r>
              <a:rPr lang="en-US" altLang="th-TH" sz="2800">
                <a:latin typeface="Angsana New" panose="02020603050405020304" charset="0"/>
                <a:cs typeface="Angsana New" panose="02020603050405020304" charset="0"/>
                <a:sym typeface="+mn-ea"/>
              </a:rPr>
              <a:t>Assemble a model room with equipment installation.</a:t>
            </a:r>
            <a:endParaRPr lang="en-US" altLang="th-TH" sz="2800">
              <a:latin typeface="Angsana New" panose="02020603050405020304" charset="0"/>
              <a:cs typeface="Angsana New" panose="02020603050405020304" charset="0"/>
              <a:sym typeface="+mn-ea"/>
            </a:endParaRPr>
          </a:p>
          <a:p>
            <a:endParaRPr lang="th-TH" altLang="th-TH" sz="2800"/>
          </a:p>
        </p:txBody>
      </p:sp>
      <p:pic>
        <p:nvPicPr>
          <p:cNvPr id="5" name="ตัวแทนเนื้อหา 4" descr="S__15433731"/>
          <p:cNvPicPr>
            <a:picLocks noChangeAspect="1"/>
          </p:cNvPicPr>
          <p:nvPr>
            <p:ph sz="half" idx="1"/>
          </p:nvPr>
        </p:nvPicPr>
        <p:blipFill>
          <a:blip r:embed="rId1"/>
          <a:stretch>
            <a:fillRect/>
          </a:stretch>
        </p:blipFill>
        <p:spPr>
          <a:xfrm>
            <a:off x="779780" y="2249170"/>
            <a:ext cx="339280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p:txBody>
          <a:bodyPr>
            <a:normAutofit/>
          </a:bodyPr>
          <a:p>
            <a:r>
              <a:rPr lang="en-US" altLang="th-TH" sz="4400">
                <a:latin typeface="Angsana New" panose="02020603050405020304" charset="0"/>
                <a:cs typeface="Angsana New" panose="02020603050405020304" charset="0"/>
                <a:sym typeface="+mn-ea"/>
              </a:rPr>
              <a:t>Week 15 (5 - 18 April)</a:t>
            </a:r>
            <a:endParaRPr lang="th-TH" altLang="th-TH" sz="4400">
              <a:latin typeface="Angsana New" panose="02020603050405020304" charset="0"/>
              <a:cs typeface="Angsana New" panose="02020603050405020304" charset="0"/>
            </a:endParaRPr>
          </a:p>
        </p:txBody>
      </p:sp>
      <p:sp>
        <p:nvSpPr>
          <p:cNvPr id="4" name="ตัวแทนเนื้อหา 3"/>
          <p:cNvSpPr>
            <a:spLocks noGrp="1"/>
          </p:cNvSpPr>
          <p:nvPr>
            <p:ph sz="half" idx="2"/>
          </p:nvPr>
        </p:nvSpPr>
        <p:spPr/>
        <p:txBody>
          <a:bodyPr/>
          <a:p>
            <a:r>
              <a:rPr lang="en-US" altLang="th-TH" sz="2800">
                <a:latin typeface="Angsana New" panose="02020603050405020304" charset="0"/>
                <a:cs typeface="Angsana New" panose="02020603050405020304" charset="0"/>
                <a:sym typeface="+mn-ea"/>
              </a:rPr>
              <a:t>Combine all code together and test the result.</a:t>
            </a:r>
            <a:endParaRPr lang="en-US" altLang="th-TH" sz="2800">
              <a:latin typeface="Angsana New" panose="02020603050405020304" charset="0"/>
              <a:cs typeface="Angsana New" panose="02020603050405020304" charset="0"/>
              <a:sym typeface="+mn-ea"/>
            </a:endParaRPr>
          </a:p>
          <a:p>
            <a:endParaRPr lang="th-TH" altLang="th-TH" sz="2800"/>
          </a:p>
        </p:txBody>
      </p:sp>
      <p:pic>
        <p:nvPicPr>
          <p:cNvPr id="6" name="video_3">
            <a:hlinkClick r:id="" action="ppaction://media"/>
          </p:cNvPr>
          <p:cNvPicPr/>
          <p:nvPr>
            <p:ph sz="half" idx="1"/>
            <a:videoFile r:link="rId1"/>
            <p:extLst>
              <p:ext uri="{DAA4B4D4-6D71-4841-9C94-3DE7FCFB9230}">
                <p14:media xmlns:p14="http://schemas.microsoft.com/office/powerpoint/2010/main" r:link="rId2"/>
              </p:ext>
            </p:extLst>
          </p:nvPr>
        </p:nvPicPr>
        <p:blipFill>
          <a:blip r:embed="rId3"/>
          <a:stretch>
            <a:fillRect/>
          </a:stretch>
        </p:blipFill>
        <p:spPr>
          <a:xfrm>
            <a:off x="457200" y="3376549"/>
            <a:ext cx="4038600" cy="2271713"/>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ชื่อเรื่อง 1"/>
          <p:cNvSpPr>
            <a:spLocks noGrp="1"/>
          </p:cNvSpPr>
          <p:nvPr>
            <p:ph type="title"/>
          </p:nvPr>
        </p:nvSpPr>
        <p:spPr/>
        <p:txBody>
          <a:bodyPr>
            <a:normAutofit/>
          </a:bodyPr>
          <a:p>
            <a:r>
              <a:rPr lang="en-US" altLang="th-TH" sz="4400">
                <a:latin typeface="Angsana New" panose="02020603050405020304" charset="0"/>
                <a:cs typeface="Angsana New" panose="02020603050405020304" charset="0"/>
                <a:sym typeface="+mn-ea"/>
              </a:rPr>
              <a:t>Week 16 (19 - 25 April)</a:t>
            </a:r>
            <a:endParaRPr lang="th-TH" altLang="th-TH" sz="4400"/>
          </a:p>
        </p:txBody>
      </p:sp>
      <p:sp>
        <p:nvSpPr>
          <p:cNvPr id="3" name="ตัวแทนเนื้อหา 2"/>
          <p:cNvSpPr>
            <a:spLocks noGrp="1"/>
          </p:cNvSpPr>
          <p:nvPr>
            <p:ph sz="half" idx="1"/>
          </p:nvPr>
        </p:nvSpPr>
        <p:spPr/>
        <p:txBody>
          <a:bodyPr/>
          <a:p>
            <a:endParaRPr lang="th-TH" altLang="th-TH"/>
          </a:p>
        </p:txBody>
      </p:sp>
      <p:sp>
        <p:nvSpPr>
          <p:cNvPr id="4" name="ตัวแทนเนื้อหา 3"/>
          <p:cNvSpPr>
            <a:spLocks noGrp="1"/>
          </p:cNvSpPr>
          <p:nvPr>
            <p:ph sz="half" idx="2"/>
          </p:nvPr>
        </p:nvSpPr>
        <p:spPr/>
        <p:txBody>
          <a:bodyPr/>
          <a:p>
            <a:r>
              <a:rPr lang="en-US" altLang="th-TH" sz="2800">
                <a:latin typeface="Angsana New" panose="02020603050405020304" charset="0"/>
                <a:cs typeface="Angsana New" panose="02020603050405020304" charset="0"/>
              </a:rPr>
              <a:t>Connect the system with the Netpie</a:t>
            </a:r>
            <a:endParaRPr lang="en-US" altLang="th-TH" sz="2800">
              <a:latin typeface="Angsana New" panose="02020603050405020304" charset="0"/>
              <a:cs typeface="Angsana New"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ai Theme">
  <a:themeElements>
    <a:clrScheme name="Thai">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ai">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a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1224</Words>
  <Application>WPS Presentation</Application>
  <PresentationFormat>นำเสนอทางหน้าจอ (4:3)</PresentationFormat>
  <Paragraphs>61</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Angsana New</vt:lpstr>
      <vt:lpstr>Cordia New</vt:lpstr>
      <vt:lpstr>Microsoft YaHei</vt:lpstr>
      <vt:lpstr>TH Sarabun PSK</vt:lpstr>
      <vt:lpstr>Arial Unicode MS</vt:lpstr>
      <vt:lpstr>Segoe Print</vt:lpstr>
      <vt:lpstr>Calibri</vt:lpstr>
      <vt:lpstr>Georgia</vt:lpstr>
      <vt:lpstr>Wingdings 2</vt:lpstr>
      <vt:lpstr>Trebuchet MS</vt:lpstr>
      <vt:lpstr>Urban</vt:lpstr>
      <vt:lpstr>PowerPoint 演示文稿</vt:lpstr>
      <vt:lpstr>Week 8-9 (22 Febuary - 7 March)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asus</cp:lastModifiedBy>
  <cp:revision>9</cp:revision>
  <dcterms:created xsi:type="dcterms:W3CDTF">2020-11-30T02:51:00Z</dcterms:created>
  <dcterms:modified xsi:type="dcterms:W3CDTF">2022-04-28T09:24:46Z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1054-11.2.0.11074</vt:lpwstr>
  </property>
  <property fmtid="{D5CDD505-2E9C-101B-9397-08002B2CF9AE}" pid="3" name="ICV">
    <vt:lpwstr>A50AC8FE80D4493D82E36E1AADA7CB89</vt:lpwstr>
  </property>
</Properties>
</file>