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022197-1209-46AC-A5BD-93E77018BA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10E4D6-04CC-46CE-8D55-9D49A55EC5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16/02/2024 14:03:09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1" id="2" name="slide2">
            <a:extLst>
              <a:ext uri="{FF2B5EF4-FFF2-40B4-BE49-F238E27FC236}">
                <a16:creationId xmlns:a16="http://schemas.microsoft.com/office/drawing/2014/main" id="{F61F3981-B930-4C8A-91F0-0E8569EFA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00"/>
            <a:ext cx="12192000" cy="62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2" id="3" name="slide3">
            <a:extLst>
              <a:ext uri="{FF2B5EF4-FFF2-40B4-BE49-F238E27FC236}">
                <a16:creationId xmlns:a16="http://schemas.microsoft.com/office/drawing/2014/main" id="{08ABC41F-4B10-4E52-9B14-DB378F7DC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328612"/>
            <a:ext cx="42291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3" id="4" name="slide4">
            <a:extLst>
              <a:ext uri="{FF2B5EF4-FFF2-40B4-BE49-F238E27FC236}">
                <a16:creationId xmlns:a16="http://schemas.microsoft.com/office/drawing/2014/main" id="{A3B888B1-32FD-4A0F-8897-9BB791F1B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04787"/>
            <a:ext cx="94964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4" id="5" name="slide5">
            <a:extLst>
              <a:ext uri="{FF2B5EF4-FFF2-40B4-BE49-F238E27FC236}">
                <a16:creationId xmlns:a16="http://schemas.microsoft.com/office/drawing/2014/main" id="{C2172ADF-384E-4B6F-AA1D-519DDA0CCE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466725"/>
            <a:ext cx="66389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5" id="6" name="slide6">
            <a:extLst>
              <a:ext uri="{FF2B5EF4-FFF2-40B4-BE49-F238E27FC236}">
                <a16:creationId xmlns:a16="http://schemas.microsoft.com/office/drawing/2014/main" id="{435DCFDD-081A-40E1-8AB7-EA586B5FBF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36" y="0"/>
            <a:ext cx="487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6" id="7" name="slide7">
            <a:extLst>
              <a:ext uri="{FF2B5EF4-FFF2-40B4-BE49-F238E27FC236}">
                <a16:creationId xmlns:a16="http://schemas.microsoft.com/office/drawing/2014/main" id="{2EA89193-FEBA-47A6-9817-502BDA2F1D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03" y="0"/>
            <a:ext cx="9406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7" id="8" name="slide8">
            <a:extLst>
              <a:ext uri="{FF2B5EF4-FFF2-40B4-BE49-F238E27FC236}">
                <a16:creationId xmlns:a16="http://schemas.microsoft.com/office/drawing/2014/main" id="{7C756086-CC42-41DF-BFB6-59E992D034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833437"/>
            <a:ext cx="6591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MANAGEMENT AND ANALYSIS - WHIRLPOOL" id="9" name="slide9">
            <a:extLst>
              <a:ext uri="{FF2B5EF4-FFF2-40B4-BE49-F238E27FC236}">
                <a16:creationId xmlns:a16="http://schemas.microsoft.com/office/drawing/2014/main" id="{B35CB899-A549-457A-B558-4DC75E837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2024-02-16T13:03:10Z</dcterms:created>
  <dcterms:modified xsi:type="dcterms:W3CDTF">2024-02-16T13:03:10Z</dcterms:modified>
</cp:coreProperties>
</file>