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1"/>
  </p:notesMasterIdLst>
  <p:sldIdLst>
    <p:sldId id="256" r:id="rId5"/>
    <p:sldId id="262" r:id="rId6"/>
    <p:sldId id="261" r:id="rId7"/>
    <p:sldId id="263" r:id="rId8"/>
    <p:sldId id="264" r:id="rId9"/>
    <p:sldId id="265" r:id="rId10"/>
    <p:sldId id="266" r:id="rId11"/>
    <p:sldId id="267" r:id="rId12"/>
    <p:sldId id="269" r:id="rId13"/>
    <p:sldId id="268" r:id="rId14"/>
    <p:sldId id="257" r:id="rId15"/>
    <p:sldId id="258" r:id="rId16"/>
    <p:sldId id="25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CD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12709-7C0E-4489-B01E-0DEAC6569FA3}" v="872" dt="2021-12-01T15:37:27.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78271-E6F6-47EA-BEA1-ECE107C73CA3}"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9624978E-ED4A-4066-A82F-7CBD0D4C1D1A}">
      <dgm:prSet phldrT="[Text]" custT="1"/>
      <dgm:spPr/>
      <dgm:t>
        <a:bodyPr/>
        <a:lstStyle/>
        <a:p>
          <a:r>
            <a:rPr lang="en-US" sz="2000" dirty="0">
              <a:latin typeface="Times New Roman" panose="02020603050405020304" pitchFamily="18" charset="0"/>
              <a:cs typeface="Times New Roman" panose="02020603050405020304" pitchFamily="18" charset="0"/>
            </a:rPr>
            <a:t>Texas</a:t>
          </a:r>
          <a:endParaRPr lang="en-IN" sz="2000" dirty="0">
            <a:latin typeface="Times New Roman" panose="02020603050405020304" pitchFamily="18" charset="0"/>
            <a:cs typeface="Times New Roman" panose="02020603050405020304" pitchFamily="18" charset="0"/>
          </a:endParaRPr>
        </a:p>
      </dgm:t>
    </dgm:pt>
    <dgm:pt modelId="{985D8936-D89C-444F-9384-2D67882EC64A}" type="parTrans" cxnId="{98626A7A-944A-4DB0-BA03-226326A0019C}">
      <dgm:prSet/>
      <dgm:spPr/>
      <dgm:t>
        <a:bodyPr/>
        <a:lstStyle/>
        <a:p>
          <a:endParaRPr lang="en-IN"/>
        </a:p>
      </dgm:t>
    </dgm:pt>
    <dgm:pt modelId="{5AD1B77A-A3E8-4269-AF73-45701515F085}" type="sibTrans" cxnId="{98626A7A-944A-4DB0-BA03-226326A0019C}">
      <dgm:prSet/>
      <dgm:spPr/>
      <dgm:t>
        <a:bodyPr/>
        <a:lstStyle/>
        <a:p>
          <a:endParaRPr lang="en-IN">
            <a:latin typeface="Times New Roman" panose="02020603050405020304" pitchFamily="18" charset="0"/>
            <a:cs typeface="Times New Roman" panose="02020603050405020304" pitchFamily="18" charset="0"/>
          </a:endParaRPr>
        </a:p>
      </dgm:t>
    </dgm:pt>
    <dgm:pt modelId="{6B33A415-4B31-4970-A477-9E3FE9B5BDE9}">
      <dgm:prSet phldrT="[Text]" custT="1"/>
      <dgm:spPr/>
      <dgm:t>
        <a:bodyPr/>
        <a:lstStyle/>
        <a:p>
          <a:r>
            <a:rPr lang="en-US" sz="2000" dirty="0">
              <a:latin typeface="Times New Roman" panose="02020603050405020304" pitchFamily="18" charset="0"/>
              <a:cs typeface="Times New Roman" panose="02020603050405020304" pitchFamily="18" charset="0"/>
            </a:rPr>
            <a:t>California</a:t>
          </a:r>
          <a:endParaRPr lang="en-IN" sz="2000" dirty="0">
            <a:latin typeface="Times New Roman" panose="02020603050405020304" pitchFamily="18" charset="0"/>
            <a:cs typeface="Times New Roman" panose="02020603050405020304" pitchFamily="18" charset="0"/>
          </a:endParaRPr>
        </a:p>
      </dgm:t>
    </dgm:pt>
    <dgm:pt modelId="{3AD3FE28-A7A6-4D70-B539-F384587434E5}" type="parTrans" cxnId="{9E8F6BC0-CC3C-4602-861E-243FEAF485C2}">
      <dgm:prSet/>
      <dgm:spPr/>
      <dgm:t>
        <a:bodyPr/>
        <a:lstStyle/>
        <a:p>
          <a:endParaRPr lang="en-IN"/>
        </a:p>
      </dgm:t>
    </dgm:pt>
    <dgm:pt modelId="{9D584039-A610-4B06-B74D-E52B147EBF1D}" type="sibTrans" cxnId="{9E8F6BC0-CC3C-4602-861E-243FEAF485C2}">
      <dgm:prSet/>
      <dgm:spPr/>
      <dgm:t>
        <a:bodyPr/>
        <a:lstStyle/>
        <a:p>
          <a:endParaRPr lang="en-IN"/>
        </a:p>
      </dgm:t>
    </dgm:pt>
    <dgm:pt modelId="{681B3174-EA74-420D-8BA6-12C13D25FEC4}">
      <dgm:prSet phldrT="[Text]" custT="1"/>
      <dgm:spPr/>
      <dgm:t>
        <a:bodyPr/>
        <a:lstStyle/>
        <a:p>
          <a:r>
            <a:rPr lang="en-US" sz="2000" dirty="0">
              <a:latin typeface="Times New Roman" panose="02020603050405020304" pitchFamily="18" charset="0"/>
              <a:cs typeface="Times New Roman" panose="02020603050405020304" pitchFamily="18" charset="0"/>
            </a:rPr>
            <a:t>Ohio</a:t>
          </a:r>
          <a:endParaRPr lang="en-IN" sz="2000" dirty="0">
            <a:latin typeface="Times New Roman" panose="02020603050405020304" pitchFamily="18" charset="0"/>
            <a:cs typeface="Times New Roman" panose="02020603050405020304" pitchFamily="18" charset="0"/>
          </a:endParaRPr>
        </a:p>
      </dgm:t>
    </dgm:pt>
    <dgm:pt modelId="{EE44C21E-8CC2-403F-9641-491402EF8E75}" type="parTrans" cxnId="{AA0634A9-4054-4AC6-933A-4766E80D1B14}">
      <dgm:prSet/>
      <dgm:spPr/>
      <dgm:t>
        <a:bodyPr/>
        <a:lstStyle/>
        <a:p>
          <a:endParaRPr lang="en-IN"/>
        </a:p>
      </dgm:t>
    </dgm:pt>
    <dgm:pt modelId="{C313036E-DE7C-43EB-AF2E-7A8E7F854D74}" type="sibTrans" cxnId="{AA0634A9-4054-4AC6-933A-4766E80D1B14}">
      <dgm:prSet/>
      <dgm:spPr/>
      <dgm:t>
        <a:bodyPr/>
        <a:lstStyle/>
        <a:p>
          <a:endParaRPr lang="en-IN"/>
        </a:p>
      </dgm:t>
    </dgm:pt>
    <dgm:pt modelId="{5E44264D-65CD-43A2-87D5-37C93DCC6F7E}">
      <dgm:prSet phldrT="[Text]" custT="1"/>
      <dgm:spPr/>
      <dgm:t>
        <a:bodyPr/>
        <a:lstStyle/>
        <a:p>
          <a:r>
            <a:rPr lang="en-IN" sz="2000" dirty="0">
              <a:latin typeface="Times New Roman" panose="02020603050405020304" pitchFamily="18" charset="0"/>
              <a:cs typeface="Times New Roman" panose="02020603050405020304" pitchFamily="18" charset="0"/>
            </a:rPr>
            <a:t>Pennsylvania</a:t>
          </a:r>
        </a:p>
      </dgm:t>
    </dgm:pt>
    <dgm:pt modelId="{14C51C04-F19B-40A9-9F7C-EF2B12E159D3}" type="parTrans" cxnId="{3F899A0C-E8A5-43A4-A191-3722832167CD}">
      <dgm:prSet/>
      <dgm:spPr/>
      <dgm:t>
        <a:bodyPr/>
        <a:lstStyle/>
        <a:p>
          <a:endParaRPr lang="en-IN"/>
        </a:p>
      </dgm:t>
    </dgm:pt>
    <dgm:pt modelId="{212CCB26-E374-4CDE-A67C-325AF33F0AC9}" type="sibTrans" cxnId="{3F899A0C-E8A5-43A4-A191-3722832167CD}">
      <dgm:prSet/>
      <dgm:spPr/>
      <dgm:t>
        <a:bodyPr/>
        <a:lstStyle/>
        <a:p>
          <a:endParaRPr lang="en-IN"/>
        </a:p>
      </dgm:t>
    </dgm:pt>
    <dgm:pt modelId="{8BA6FB62-7D96-4540-A3B8-5B4C907E3085}">
      <dgm:prSet phldrT="[Text]" custT="1"/>
      <dgm:spPr/>
      <dgm:t>
        <a:bodyPr/>
        <a:lstStyle/>
        <a:p>
          <a:r>
            <a:rPr lang="en-IN" sz="2000" b="0" i="0" dirty="0">
              <a:latin typeface="Times New Roman" panose="02020603050405020304" pitchFamily="18" charset="0"/>
              <a:cs typeface="Times New Roman" panose="02020603050405020304" pitchFamily="18" charset="0"/>
            </a:rPr>
            <a:t>Illinois</a:t>
          </a:r>
          <a:endParaRPr lang="en-IN" sz="2000" dirty="0">
            <a:latin typeface="Times New Roman" panose="02020603050405020304" pitchFamily="18" charset="0"/>
            <a:cs typeface="Times New Roman" panose="02020603050405020304" pitchFamily="18" charset="0"/>
          </a:endParaRPr>
        </a:p>
      </dgm:t>
    </dgm:pt>
    <dgm:pt modelId="{7831333A-2954-4DAD-99F5-0AB978C7CE03}" type="parTrans" cxnId="{DCAD3662-4A40-4FB6-A47C-2156CC0BC70A}">
      <dgm:prSet/>
      <dgm:spPr/>
      <dgm:t>
        <a:bodyPr/>
        <a:lstStyle/>
        <a:p>
          <a:endParaRPr lang="en-IN"/>
        </a:p>
      </dgm:t>
    </dgm:pt>
    <dgm:pt modelId="{9FD733D3-0681-47DA-AC22-03B27D716D5E}" type="sibTrans" cxnId="{DCAD3662-4A40-4FB6-A47C-2156CC0BC70A}">
      <dgm:prSet/>
      <dgm:spPr/>
      <dgm:t>
        <a:bodyPr/>
        <a:lstStyle/>
        <a:p>
          <a:endParaRPr lang="en-IN"/>
        </a:p>
      </dgm:t>
    </dgm:pt>
    <dgm:pt modelId="{F3DA5F3B-7F0C-48C6-A925-985BA362D4D9}">
      <dgm:prSet phldrT="[Text]" custT="1"/>
      <dgm:spPr/>
      <dgm:t>
        <a:bodyPr/>
        <a:lstStyle/>
        <a:p>
          <a:r>
            <a:rPr lang="en-IN" sz="2000" dirty="0">
              <a:latin typeface="Times New Roman" panose="02020603050405020304" pitchFamily="18" charset="0"/>
              <a:cs typeface="Times New Roman" panose="02020603050405020304" pitchFamily="18" charset="0"/>
            </a:rPr>
            <a:t>Indiana</a:t>
          </a:r>
        </a:p>
      </dgm:t>
    </dgm:pt>
    <dgm:pt modelId="{C1894177-5525-435E-9B5A-7023E3312E20}" type="parTrans" cxnId="{5695450E-487C-4E95-8B53-F50879F9800B}">
      <dgm:prSet/>
      <dgm:spPr/>
      <dgm:t>
        <a:bodyPr/>
        <a:lstStyle/>
        <a:p>
          <a:endParaRPr lang="en-IN"/>
        </a:p>
      </dgm:t>
    </dgm:pt>
    <dgm:pt modelId="{BF0A872D-987A-4037-B76C-514B6BFE6BBE}" type="sibTrans" cxnId="{5695450E-487C-4E95-8B53-F50879F9800B}">
      <dgm:prSet/>
      <dgm:spPr/>
      <dgm:t>
        <a:bodyPr/>
        <a:lstStyle/>
        <a:p>
          <a:endParaRPr lang="en-IN"/>
        </a:p>
      </dgm:t>
    </dgm:pt>
    <dgm:pt modelId="{6132904F-1FCC-4B36-B426-813A5BDF4C58}">
      <dgm:prSet phldrT="[Text]" custT="1"/>
      <dgm:spPr/>
      <dgm:t>
        <a:bodyPr/>
        <a:lstStyle/>
        <a:p>
          <a:r>
            <a:rPr lang="en-IN" sz="2000" b="0" i="0" dirty="0">
              <a:latin typeface="Times New Roman" panose="02020603050405020304" pitchFamily="18" charset="0"/>
              <a:cs typeface="Times New Roman" panose="02020603050405020304" pitchFamily="18" charset="0"/>
            </a:rPr>
            <a:t>North Carolina</a:t>
          </a: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dgm:t>
    </dgm:pt>
    <dgm:pt modelId="{C7646DE7-3A3F-40DC-A0EB-15E73F8FFBA2}" type="parTrans" cxnId="{90C9EF3A-9867-4ACC-96DB-E2E416A77540}">
      <dgm:prSet/>
      <dgm:spPr/>
      <dgm:t>
        <a:bodyPr/>
        <a:lstStyle/>
        <a:p>
          <a:endParaRPr lang="en-IN"/>
        </a:p>
      </dgm:t>
    </dgm:pt>
    <dgm:pt modelId="{BB1C8D40-6DBC-4E03-9F56-80725DA49F3D}" type="sibTrans" cxnId="{90C9EF3A-9867-4ACC-96DB-E2E416A77540}">
      <dgm:prSet/>
      <dgm:spPr/>
      <dgm:t>
        <a:bodyPr/>
        <a:lstStyle/>
        <a:p>
          <a:endParaRPr lang="en-IN"/>
        </a:p>
      </dgm:t>
    </dgm:pt>
    <dgm:pt modelId="{4D319C99-CCE6-41D8-8415-41BA749879A9}" type="pres">
      <dgm:prSet presAssocID="{E9C78271-E6F6-47EA-BEA1-ECE107C73CA3}" presName="Name0" presStyleCnt="0">
        <dgm:presLayoutVars>
          <dgm:chMax val="7"/>
          <dgm:chPref val="7"/>
          <dgm:dir/>
        </dgm:presLayoutVars>
      </dgm:prSet>
      <dgm:spPr/>
      <dgm:t>
        <a:bodyPr/>
        <a:lstStyle/>
        <a:p>
          <a:endParaRPr lang="en-US"/>
        </a:p>
      </dgm:t>
    </dgm:pt>
    <dgm:pt modelId="{8B0E638D-F1E6-4F6A-81E5-0E7DA857D442}" type="pres">
      <dgm:prSet presAssocID="{E9C78271-E6F6-47EA-BEA1-ECE107C73CA3}" presName="Name1" presStyleCnt="0"/>
      <dgm:spPr/>
    </dgm:pt>
    <dgm:pt modelId="{4879FF71-F2FD-4419-B351-1774FCDE51AF}" type="pres">
      <dgm:prSet presAssocID="{E9C78271-E6F6-47EA-BEA1-ECE107C73CA3}" presName="cycle" presStyleCnt="0"/>
      <dgm:spPr/>
    </dgm:pt>
    <dgm:pt modelId="{BA021EAD-00CF-4047-A7FE-9F4832C3AC4E}" type="pres">
      <dgm:prSet presAssocID="{E9C78271-E6F6-47EA-BEA1-ECE107C73CA3}" presName="srcNode" presStyleLbl="node1" presStyleIdx="0" presStyleCnt="7"/>
      <dgm:spPr/>
    </dgm:pt>
    <dgm:pt modelId="{4F9C3B21-9621-431A-B172-0657A32528FE}" type="pres">
      <dgm:prSet presAssocID="{E9C78271-E6F6-47EA-BEA1-ECE107C73CA3}" presName="conn" presStyleLbl="parChTrans1D2" presStyleIdx="0" presStyleCnt="1"/>
      <dgm:spPr/>
      <dgm:t>
        <a:bodyPr/>
        <a:lstStyle/>
        <a:p>
          <a:endParaRPr lang="en-US"/>
        </a:p>
      </dgm:t>
    </dgm:pt>
    <dgm:pt modelId="{A776306D-DE33-407B-8B78-9BD7AE7ED127}" type="pres">
      <dgm:prSet presAssocID="{E9C78271-E6F6-47EA-BEA1-ECE107C73CA3}" presName="extraNode" presStyleLbl="node1" presStyleIdx="0" presStyleCnt="7"/>
      <dgm:spPr/>
    </dgm:pt>
    <dgm:pt modelId="{58174C02-1E66-4DD4-81E5-290209FA4D0E}" type="pres">
      <dgm:prSet presAssocID="{E9C78271-E6F6-47EA-BEA1-ECE107C73CA3}" presName="dstNode" presStyleLbl="node1" presStyleIdx="0" presStyleCnt="7"/>
      <dgm:spPr/>
    </dgm:pt>
    <dgm:pt modelId="{973C2B6C-6568-4BB8-ADA7-BD9DB686DA0B}" type="pres">
      <dgm:prSet presAssocID="{9624978E-ED4A-4066-A82F-7CBD0D4C1D1A}" presName="text_1" presStyleLbl="node1" presStyleIdx="0" presStyleCnt="7">
        <dgm:presLayoutVars>
          <dgm:bulletEnabled val="1"/>
        </dgm:presLayoutVars>
      </dgm:prSet>
      <dgm:spPr/>
      <dgm:t>
        <a:bodyPr/>
        <a:lstStyle/>
        <a:p>
          <a:endParaRPr lang="en-US"/>
        </a:p>
      </dgm:t>
    </dgm:pt>
    <dgm:pt modelId="{29503B08-0CA6-4A28-8972-6B31A564B213}" type="pres">
      <dgm:prSet presAssocID="{9624978E-ED4A-4066-A82F-7CBD0D4C1D1A}" presName="accent_1" presStyleCnt="0"/>
      <dgm:spPr/>
    </dgm:pt>
    <dgm:pt modelId="{B75E9FE6-2903-42FA-8747-4DBE89F067C1}" type="pres">
      <dgm:prSet presAssocID="{9624978E-ED4A-4066-A82F-7CBD0D4C1D1A}" presName="accentRepeatNode" presStyleLbl="solidFgAcc1" presStyleIdx="0" presStyleCnt="7"/>
      <dgm:spPr/>
    </dgm:pt>
    <dgm:pt modelId="{CA4B3C33-D76D-4A2B-BF35-D8C8CD6E6972}" type="pres">
      <dgm:prSet presAssocID="{6B33A415-4B31-4970-A477-9E3FE9B5BDE9}" presName="text_2" presStyleLbl="node1" presStyleIdx="1" presStyleCnt="7">
        <dgm:presLayoutVars>
          <dgm:bulletEnabled val="1"/>
        </dgm:presLayoutVars>
      </dgm:prSet>
      <dgm:spPr/>
      <dgm:t>
        <a:bodyPr/>
        <a:lstStyle/>
        <a:p>
          <a:endParaRPr lang="en-US"/>
        </a:p>
      </dgm:t>
    </dgm:pt>
    <dgm:pt modelId="{20C51BBF-BA11-4B54-A627-C2DB115A45BB}" type="pres">
      <dgm:prSet presAssocID="{6B33A415-4B31-4970-A477-9E3FE9B5BDE9}" presName="accent_2" presStyleCnt="0"/>
      <dgm:spPr/>
    </dgm:pt>
    <dgm:pt modelId="{38FDF7F7-034C-49B3-9493-A76CCA2F4CA4}" type="pres">
      <dgm:prSet presAssocID="{6B33A415-4B31-4970-A477-9E3FE9B5BDE9}" presName="accentRepeatNode" presStyleLbl="solidFgAcc1" presStyleIdx="1" presStyleCnt="7"/>
      <dgm:spPr/>
    </dgm:pt>
    <dgm:pt modelId="{0E4DB287-D48B-426A-8FC1-A949E90DC774}" type="pres">
      <dgm:prSet presAssocID="{681B3174-EA74-420D-8BA6-12C13D25FEC4}" presName="text_3" presStyleLbl="node1" presStyleIdx="2" presStyleCnt="7">
        <dgm:presLayoutVars>
          <dgm:bulletEnabled val="1"/>
        </dgm:presLayoutVars>
      </dgm:prSet>
      <dgm:spPr/>
      <dgm:t>
        <a:bodyPr/>
        <a:lstStyle/>
        <a:p>
          <a:endParaRPr lang="en-US"/>
        </a:p>
      </dgm:t>
    </dgm:pt>
    <dgm:pt modelId="{7F1D9F04-519A-4D01-953A-D8C995183F82}" type="pres">
      <dgm:prSet presAssocID="{681B3174-EA74-420D-8BA6-12C13D25FEC4}" presName="accent_3" presStyleCnt="0"/>
      <dgm:spPr/>
    </dgm:pt>
    <dgm:pt modelId="{9ECD9D1F-D833-432D-8C18-ECC9D3E180F5}" type="pres">
      <dgm:prSet presAssocID="{681B3174-EA74-420D-8BA6-12C13D25FEC4}" presName="accentRepeatNode" presStyleLbl="solidFgAcc1" presStyleIdx="2" presStyleCnt="7"/>
      <dgm:spPr/>
    </dgm:pt>
    <dgm:pt modelId="{E3D209A0-ED32-4ED7-A24D-5245FE5F274E}" type="pres">
      <dgm:prSet presAssocID="{5E44264D-65CD-43A2-87D5-37C93DCC6F7E}" presName="text_4" presStyleLbl="node1" presStyleIdx="3" presStyleCnt="7">
        <dgm:presLayoutVars>
          <dgm:bulletEnabled val="1"/>
        </dgm:presLayoutVars>
      </dgm:prSet>
      <dgm:spPr/>
      <dgm:t>
        <a:bodyPr/>
        <a:lstStyle/>
        <a:p>
          <a:endParaRPr lang="en-US"/>
        </a:p>
      </dgm:t>
    </dgm:pt>
    <dgm:pt modelId="{75C69A09-CC01-4564-995C-3B7491F19BEC}" type="pres">
      <dgm:prSet presAssocID="{5E44264D-65CD-43A2-87D5-37C93DCC6F7E}" presName="accent_4" presStyleCnt="0"/>
      <dgm:spPr/>
    </dgm:pt>
    <dgm:pt modelId="{1F0FC021-C5DE-4BA9-916E-44626EAED831}" type="pres">
      <dgm:prSet presAssocID="{5E44264D-65CD-43A2-87D5-37C93DCC6F7E}" presName="accentRepeatNode" presStyleLbl="solidFgAcc1" presStyleIdx="3" presStyleCnt="7"/>
      <dgm:spPr/>
    </dgm:pt>
    <dgm:pt modelId="{4121A291-2FE8-4C85-984F-4129A69B9559}" type="pres">
      <dgm:prSet presAssocID="{8BA6FB62-7D96-4540-A3B8-5B4C907E3085}" presName="text_5" presStyleLbl="node1" presStyleIdx="4" presStyleCnt="7">
        <dgm:presLayoutVars>
          <dgm:bulletEnabled val="1"/>
        </dgm:presLayoutVars>
      </dgm:prSet>
      <dgm:spPr/>
      <dgm:t>
        <a:bodyPr/>
        <a:lstStyle/>
        <a:p>
          <a:endParaRPr lang="en-US"/>
        </a:p>
      </dgm:t>
    </dgm:pt>
    <dgm:pt modelId="{3784EE79-60CE-4FD9-960C-D3FA269BA07B}" type="pres">
      <dgm:prSet presAssocID="{8BA6FB62-7D96-4540-A3B8-5B4C907E3085}" presName="accent_5" presStyleCnt="0"/>
      <dgm:spPr/>
    </dgm:pt>
    <dgm:pt modelId="{7735A626-DCCF-425B-8369-BCD5DB3B6739}" type="pres">
      <dgm:prSet presAssocID="{8BA6FB62-7D96-4540-A3B8-5B4C907E3085}" presName="accentRepeatNode" presStyleLbl="solidFgAcc1" presStyleIdx="4" presStyleCnt="7"/>
      <dgm:spPr/>
    </dgm:pt>
    <dgm:pt modelId="{4491D0DB-5B04-4659-A151-8324417CB4BC}" type="pres">
      <dgm:prSet presAssocID="{F3DA5F3B-7F0C-48C6-A925-985BA362D4D9}" presName="text_6" presStyleLbl="node1" presStyleIdx="5" presStyleCnt="7">
        <dgm:presLayoutVars>
          <dgm:bulletEnabled val="1"/>
        </dgm:presLayoutVars>
      </dgm:prSet>
      <dgm:spPr/>
      <dgm:t>
        <a:bodyPr/>
        <a:lstStyle/>
        <a:p>
          <a:endParaRPr lang="en-US"/>
        </a:p>
      </dgm:t>
    </dgm:pt>
    <dgm:pt modelId="{58A65C9C-066F-4B04-AA68-CB76912F68BD}" type="pres">
      <dgm:prSet presAssocID="{F3DA5F3B-7F0C-48C6-A925-985BA362D4D9}" presName="accent_6" presStyleCnt="0"/>
      <dgm:spPr/>
    </dgm:pt>
    <dgm:pt modelId="{078173D6-2689-491B-9259-795085EBE1CB}" type="pres">
      <dgm:prSet presAssocID="{F3DA5F3B-7F0C-48C6-A925-985BA362D4D9}" presName="accentRepeatNode" presStyleLbl="solidFgAcc1" presStyleIdx="5" presStyleCnt="7"/>
      <dgm:spPr/>
    </dgm:pt>
    <dgm:pt modelId="{A73D84A6-57BD-4997-A7DE-D339E0895B72}" type="pres">
      <dgm:prSet presAssocID="{6132904F-1FCC-4B36-B426-813A5BDF4C58}" presName="text_7" presStyleLbl="node1" presStyleIdx="6" presStyleCnt="7">
        <dgm:presLayoutVars>
          <dgm:bulletEnabled val="1"/>
        </dgm:presLayoutVars>
      </dgm:prSet>
      <dgm:spPr/>
      <dgm:t>
        <a:bodyPr/>
        <a:lstStyle/>
        <a:p>
          <a:endParaRPr lang="en-US"/>
        </a:p>
      </dgm:t>
    </dgm:pt>
    <dgm:pt modelId="{8975A4BD-4E48-46BD-8CA0-6803B1DE1B64}" type="pres">
      <dgm:prSet presAssocID="{6132904F-1FCC-4B36-B426-813A5BDF4C58}" presName="accent_7" presStyleCnt="0"/>
      <dgm:spPr/>
    </dgm:pt>
    <dgm:pt modelId="{4CC611DF-C15A-4EBB-93A4-9BA65ED87FA7}" type="pres">
      <dgm:prSet presAssocID="{6132904F-1FCC-4B36-B426-813A5BDF4C58}" presName="accentRepeatNode" presStyleLbl="solidFgAcc1" presStyleIdx="6" presStyleCnt="7"/>
      <dgm:spPr/>
    </dgm:pt>
  </dgm:ptLst>
  <dgm:cxnLst>
    <dgm:cxn modelId="{AA0634A9-4054-4AC6-933A-4766E80D1B14}" srcId="{E9C78271-E6F6-47EA-BEA1-ECE107C73CA3}" destId="{681B3174-EA74-420D-8BA6-12C13D25FEC4}" srcOrd="2" destOrd="0" parTransId="{EE44C21E-8CC2-403F-9641-491402EF8E75}" sibTransId="{C313036E-DE7C-43EB-AF2E-7A8E7F854D74}"/>
    <dgm:cxn modelId="{1B589F46-89EC-48DE-872B-EDC28DA8DC62}" type="presOf" srcId="{9624978E-ED4A-4066-A82F-7CBD0D4C1D1A}" destId="{973C2B6C-6568-4BB8-ADA7-BD9DB686DA0B}" srcOrd="0" destOrd="0" presId="urn:microsoft.com/office/officeart/2008/layout/VerticalCurvedList"/>
    <dgm:cxn modelId="{DCAD3662-4A40-4FB6-A47C-2156CC0BC70A}" srcId="{E9C78271-E6F6-47EA-BEA1-ECE107C73CA3}" destId="{8BA6FB62-7D96-4540-A3B8-5B4C907E3085}" srcOrd="4" destOrd="0" parTransId="{7831333A-2954-4DAD-99F5-0AB978C7CE03}" sibTransId="{9FD733D3-0681-47DA-AC22-03B27D716D5E}"/>
    <dgm:cxn modelId="{229A6F2D-40AE-4C3F-9ED9-D4076FDBB4F7}" type="presOf" srcId="{681B3174-EA74-420D-8BA6-12C13D25FEC4}" destId="{0E4DB287-D48B-426A-8FC1-A949E90DC774}" srcOrd="0" destOrd="0" presId="urn:microsoft.com/office/officeart/2008/layout/VerticalCurvedList"/>
    <dgm:cxn modelId="{98626A7A-944A-4DB0-BA03-226326A0019C}" srcId="{E9C78271-E6F6-47EA-BEA1-ECE107C73CA3}" destId="{9624978E-ED4A-4066-A82F-7CBD0D4C1D1A}" srcOrd="0" destOrd="0" parTransId="{985D8936-D89C-444F-9384-2D67882EC64A}" sibTransId="{5AD1B77A-A3E8-4269-AF73-45701515F085}"/>
    <dgm:cxn modelId="{5900212E-3F42-490D-B27E-1FBAACEAD5E1}" type="presOf" srcId="{E9C78271-E6F6-47EA-BEA1-ECE107C73CA3}" destId="{4D319C99-CCE6-41D8-8415-41BA749879A9}" srcOrd="0" destOrd="0" presId="urn:microsoft.com/office/officeart/2008/layout/VerticalCurvedList"/>
    <dgm:cxn modelId="{87482C1D-5EDC-4F3C-91C8-561B245F9374}" type="presOf" srcId="{F3DA5F3B-7F0C-48C6-A925-985BA362D4D9}" destId="{4491D0DB-5B04-4659-A151-8324417CB4BC}" srcOrd="0" destOrd="0" presId="urn:microsoft.com/office/officeart/2008/layout/VerticalCurvedList"/>
    <dgm:cxn modelId="{5695450E-487C-4E95-8B53-F50879F9800B}" srcId="{E9C78271-E6F6-47EA-BEA1-ECE107C73CA3}" destId="{F3DA5F3B-7F0C-48C6-A925-985BA362D4D9}" srcOrd="5" destOrd="0" parTransId="{C1894177-5525-435E-9B5A-7023E3312E20}" sibTransId="{BF0A872D-987A-4037-B76C-514B6BFE6BBE}"/>
    <dgm:cxn modelId="{9E8F6BC0-CC3C-4602-861E-243FEAF485C2}" srcId="{E9C78271-E6F6-47EA-BEA1-ECE107C73CA3}" destId="{6B33A415-4B31-4970-A477-9E3FE9B5BDE9}" srcOrd="1" destOrd="0" parTransId="{3AD3FE28-A7A6-4D70-B539-F384587434E5}" sibTransId="{9D584039-A610-4B06-B74D-E52B147EBF1D}"/>
    <dgm:cxn modelId="{59843794-29F6-4659-80B7-20B9EE35E326}" type="presOf" srcId="{5E44264D-65CD-43A2-87D5-37C93DCC6F7E}" destId="{E3D209A0-ED32-4ED7-A24D-5245FE5F274E}" srcOrd="0" destOrd="0" presId="urn:microsoft.com/office/officeart/2008/layout/VerticalCurvedList"/>
    <dgm:cxn modelId="{90C9EF3A-9867-4ACC-96DB-E2E416A77540}" srcId="{E9C78271-E6F6-47EA-BEA1-ECE107C73CA3}" destId="{6132904F-1FCC-4B36-B426-813A5BDF4C58}" srcOrd="6" destOrd="0" parTransId="{C7646DE7-3A3F-40DC-A0EB-15E73F8FFBA2}" sibTransId="{BB1C8D40-6DBC-4E03-9F56-80725DA49F3D}"/>
    <dgm:cxn modelId="{3F899A0C-E8A5-43A4-A191-3722832167CD}" srcId="{E9C78271-E6F6-47EA-BEA1-ECE107C73CA3}" destId="{5E44264D-65CD-43A2-87D5-37C93DCC6F7E}" srcOrd="3" destOrd="0" parTransId="{14C51C04-F19B-40A9-9F7C-EF2B12E159D3}" sibTransId="{212CCB26-E374-4CDE-A67C-325AF33F0AC9}"/>
    <dgm:cxn modelId="{D4B2462C-7BB8-4495-824B-EF42633C5791}" type="presOf" srcId="{6B33A415-4B31-4970-A477-9E3FE9B5BDE9}" destId="{CA4B3C33-D76D-4A2B-BF35-D8C8CD6E6972}" srcOrd="0" destOrd="0" presId="urn:microsoft.com/office/officeart/2008/layout/VerticalCurvedList"/>
    <dgm:cxn modelId="{92771A88-3A94-4026-92B1-D62362A77D69}" type="presOf" srcId="{5AD1B77A-A3E8-4269-AF73-45701515F085}" destId="{4F9C3B21-9621-431A-B172-0657A32528FE}" srcOrd="0" destOrd="0" presId="urn:microsoft.com/office/officeart/2008/layout/VerticalCurvedList"/>
    <dgm:cxn modelId="{0D923505-B21C-4250-BC4B-C4907DECDA08}" type="presOf" srcId="{6132904F-1FCC-4B36-B426-813A5BDF4C58}" destId="{A73D84A6-57BD-4997-A7DE-D339E0895B72}" srcOrd="0" destOrd="0" presId="urn:microsoft.com/office/officeart/2008/layout/VerticalCurvedList"/>
    <dgm:cxn modelId="{B5457709-0225-4E9F-B16D-249BE404C211}" type="presOf" srcId="{8BA6FB62-7D96-4540-A3B8-5B4C907E3085}" destId="{4121A291-2FE8-4C85-984F-4129A69B9559}" srcOrd="0" destOrd="0" presId="urn:microsoft.com/office/officeart/2008/layout/VerticalCurvedList"/>
    <dgm:cxn modelId="{AF14C890-7823-434D-BB84-58D1D75FABA5}" type="presParOf" srcId="{4D319C99-CCE6-41D8-8415-41BA749879A9}" destId="{8B0E638D-F1E6-4F6A-81E5-0E7DA857D442}" srcOrd="0" destOrd="0" presId="urn:microsoft.com/office/officeart/2008/layout/VerticalCurvedList"/>
    <dgm:cxn modelId="{EA91E1BB-D5F3-4F63-85DA-45C75C0BD9A7}" type="presParOf" srcId="{8B0E638D-F1E6-4F6A-81E5-0E7DA857D442}" destId="{4879FF71-F2FD-4419-B351-1774FCDE51AF}" srcOrd="0" destOrd="0" presId="urn:microsoft.com/office/officeart/2008/layout/VerticalCurvedList"/>
    <dgm:cxn modelId="{3F187539-17A9-444C-AF8D-DF14711AA505}" type="presParOf" srcId="{4879FF71-F2FD-4419-B351-1774FCDE51AF}" destId="{BA021EAD-00CF-4047-A7FE-9F4832C3AC4E}" srcOrd="0" destOrd="0" presId="urn:microsoft.com/office/officeart/2008/layout/VerticalCurvedList"/>
    <dgm:cxn modelId="{B7395112-3393-4362-8D39-4B9D1C03A28F}" type="presParOf" srcId="{4879FF71-F2FD-4419-B351-1774FCDE51AF}" destId="{4F9C3B21-9621-431A-B172-0657A32528FE}" srcOrd="1" destOrd="0" presId="urn:microsoft.com/office/officeart/2008/layout/VerticalCurvedList"/>
    <dgm:cxn modelId="{027A144A-34DE-4EAB-A759-FF53B46A265E}" type="presParOf" srcId="{4879FF71-F2FD-4419-B351-1774FCDE51AF}" destId="{A776306D-DE33-407B-8B78-9BD7AE7ED127}" srcOrd="2" destOrd="0" presId="urn:microsoft.com/office/officeart/2008/layout/VerticalCurvedList"/>
    <dgm:cxn modelId="{DC133161-E34A-4ABA-B42E-218163B2F26E}" type="presParOf" srcId="{4879FF71-F2FD-4419-B351-1774FCDE51AF}" destId="{58174C02-1E66-4DD4-81E5-290209FA4D0E}" srcOrd="3" destOrd="0" presId="urn:microsoft.com/office/officeart/2008/layout/VerticalCurvedList"/>
    <dgm:cxn modelId="{53A55381-6E64-4AC1-906E-EE2BE555678F}" type="presParOf" srcId="{8B0E638D-F1E6-4F6A-81E5-0E7DA857D442}" destId="{973C2B6C-6568-4BB8-ADA7-BD9DB686DA0B}" srcOrd="1" destOrd="0" presId="urn:microsoft.com/office/officeart/2008/layout/VerticalCurvedList"/>
    <dgm:cxn modelId="{722689FD-D9A0-489D-8941-A1885975488B}" type="presParOf" srcId="{8B0E638D-F1E6-4F6A-81E5-0E7DA857D442}" destId="{29503B08-0CA6-4A28-8972-6B31A564B213}" srcOrd="2" destOrd="0" presId="urn:microsoft.com/office/officeart/2008/layout/VerticalCurvedList"/>
    <dgm:cxn modelId="{55EFE944-58ED-47E7-B90F-BF9C6D233B08}" type="presParOf" srcId="{29503B08-0CA6-4A28-8972-6B31A564B213}" destId="{B75E9FE6-2903-42FA-8747-4DBE89F067C1}" srcOrd="0" destOrd="0" presId="urn:microsoft.com/office/officeart/2008/layout/VerticalCurvedList"/>
    <dgm:cxn modelId="{C5EB827E-799B-459E-BAB6-40A71BC58CDC}" type="presParOf" srcId="{8B0E638D-F1E6-4F6A-81E5-0E7DA857D442}" destId="{CA4B3C33-D76D-4A2B-BF35-D8C8CD6E6972}" srcOrd="3" destOrd="0" presId="urn:microsoft.com/office/officeart/2008/layout/VerticalCurvedList"/>
    <dgm:cxn modelId="{FB27D368-8E17-47B9-9177-463B86F4F6C3}" type="presParOf" srcId="{8B0E638D-F1E6-4F6A-81E5-0E7DA857D442}" destId="{20C51BBF-BA11-4B54-A627-C2DB115A45BB}" srcOrd="4" destOrd="0" presId="urn:microsoft.com/office/officeart/2008/layout/VerticalCurvedList"/>
    <dgm:cxn modelId="{3B36AE70-463C-4D4E-B2DF-B3567A749FBB}" type="presParOf" srcId="{20C51BBF-BA11-4B54-A627-C2DB115A45BB}" destId="{38FDF7F7-034C-49B3-9493-A76CCA2F4CA4}" srcOrd="0" destOrd="0" presId="urn:microsoft.com/office/officeart/2008/layout/VerticalCurvedList"/>
    <dgm:cxn modelId="{F57E24E9-979E-454B-8773-835ACE2D5C88}" type="presParOf" srcId="{8B0E638D-F1E6-4F6A-81E5-0E7DA857D442}" destId="{0E4DB287-D48B-426A-8FC1-A949E90DC774}" srcOrd="5" destOrd="0" presId="urn:microsoft.com/office/officeart/2008/layout/VerticalCurvedList"/>
    <dgm:cxn modelId="{E502B917-E0AE-44AF-93A9-C173EF65C076}" type="presParOf" srcId="{8B0E638D-F1E6-4F6A-81E5-0E7DA857D442}" destId="{7F1D9F04-519A-4D01-953A-D8C995183F82}" srcOrd="6" destOrd="0" presId="urn:microsoft.com/office/officeart/2008/layout/VerticalCurvedList"/>
    <dgm:cxn modelId="{09599320-96F7-45FD-88B9-19C14C7AE308}" type="presParOf" srcId="{7F1D9F04-519A-4D01-953A-D8C995183F82}" destId="{9ECD9D1F-D833-432D-8C18-ECC9D3E180F5}" srcOrd="0" destOrd="0" presId="urn:microsoft.com/office/officeart/2008/layout/VerticalCurvedList"/>
    <dgm:cxn modelId="{5728C101-7E0A-49D3-9F95-DF5A9667575E}" type="presParOf" srcId="{8B0E638D-F1E6-4F6A-81E5-0E7DA857D442}" destId="{E3D209A0-ED32-4ED7-A24D-5245FE5F274E}" srcOrd="7" destOrd="0" presId="urn:microsoft.com/office/officeart/2008/layout/VerticalCurvedList"/>
    <dgm:cxn modelId="{DE9F2E28-FC07-48B7-BCAF-4CCBD5D877D9}" type="presParOf" srcId="{8B0E638D-F1E6-4F6A-81E5-0E7DA857D442}" destId="{75C69A09-CC01-4564-995C-3B7491F19BEC}" srcOrd="8" destOrd="0" presId="urn:microsoft.com/office/officeart/2008/layout/VerticalCurvedList"/>
    <dgm:cxn modelId="{99FCFFAA-9E25-4AC8-8AEF-3EF879F4388B}" type="presParOf" srcId="{75C69A09-CC01-4564-995C-3B7491F19BEC}" destId="{1F0FC021-C5DE-4BA9-916E-44626EAED831}" srcOrd="0" destOrd="0" presId="urn:microsoft.com/office/officeart/2008/layout/VerticalCurvedList"/>
    <dgm:cxn modelId="{212E5B94-11D2-4BF0-83A0-C71F67B12ADB}" type="presParOf" srcId="{8B0E638D-F1E6-4F6A-81E5-0E7DA857D442}" destId="{4121A291-2FE8-4C85-984F-4129A69B9559}" srcOrd="9" destOrd="0" presId="urn:microsoft.com/office/officeart/2008/layout/VerticalCurvedList"/>
    <dgm:cxn modelId="{E59CE491-8DE8-437D-8A69-9445F3FDE3E4}" type="presParOf" srcId="{8B0E638D-F1E6-4F6A-81E5-0E7DA857D442}" destId="{3784EE79-60CE-4FD9-960C-D3FA269BA07B}" srcOrd="10" destOrd="0" presId="urn:microsoft.com/office/officeart/2008/layout/VerticalCurvedList"/>
    <dgm:cxn modelId="{D4CD3B12-4382-4C39-A7A7-13500983B207}" type="presParOf" srcId="{3784EE79-60CE-4FD9-960C-D3FA269BA07B}" destId="{7735A626-DCCF-425B-8369-BCD5DB3B6739}" srcOrd="0" destOrd="0" presId="urn:microsoft.com/office/officeart/2008/layout/VerticalCurvedList"/>
    <dgm:cxn modelId="{4EB4DCF1-C071-4EAC-A3BB-203500240EF6}" type="presParOf" srcId="{8B0E638D-F1E6-4F6A-81E5-0E7DA857D442}" destId="{4491D0DB-5B04-4659-A151-8324417CB4BC}" srcOrd="11" destOrd="0" presId="urn:microsoft.com/office/officeart/2008/layout/VerticalCurvedList"/>
    <dgm:cxn modelId="{F8595B66-E26B-48FD-B6C8-4D8937085D0C}" type="presParOf" srcId="{8B0E638D-F1E6-4F6A-81E5-0E7DA857D442}" destId="{58A65C9C-066F-4B04-AA68-CB76912F68BD}" srcOrd="12" destOrd="0" presId="urn:microsoft.com/office/officeart/2008/layout/VerticalCurvedList"/>
    <dgm:cxn modelId="{985D41CB-4637-4C91-B4EB-B43A9FA7BA82}" type="presParOf" srcId="{58A65C9C-066F-4B04-AA68-CB76912F68BD}" destId="{078173D6-2689-491B-9259-795085EBE1CB}" srcOrd="0" destOrd="0" presId="urn:microsoft.com/office/officeart/2008/layout/VerticalCurvedList"/>
    <dgm:cxn modelId="{6EB395A7-7AEF-4C27-B26A-E303DB35B880}" type="presParOf" srcId="{8B0E638D-F1E6-4F6A-81E5-0E7DA857D442}" destId="{A73D84A6-57BD-4997-A7DE-D339E0895B72}" srcOrd="13" destOrd="0" presId="urn:microsoft.com/office/officeart/2008/layout/VerticalCurvedList"/>
    <dgm:cxn modelId="{67F200E9-D970-4F83-8FA3-35C9416D0541}" type="presParOf" srcId="{8B0E638D-F1E6-4F6A-81E5-0E7DA857D442}" destId="{8975A4BD-4E48-46BD-8CA0-6803B1DE1B64}" srcOrd="14" destOrd="0" presId="urn:microsoft.com/office/officeart/2008/layout/VerticalCurvedList"/>
    <dgm:cxn modelId="{965800C1-8781-4E9B-B5B1-FAA276FE2D35}" type="presParOf" srcId="{8975A4BD-4E48-46BD-8CA0-6803B1DE1B64}" destId="{4CC611DF-C15A-4EBB-93A4-9BA65ED87FA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5E580-CED9-4EF6-96A6-FB4F5857C5DA}"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79918473-5898-4FA3-93C9-BEBE882EDF36}">
      <dgm:prSet phldrT="[Text]" custT="1"/>
      <dgm:spPr/>
      <dgm:t>
        <a:bodyPr/>
        <a:lstStyle/>
        <a:p>
          <a:r>
            <a:rPr lang="en-US" sz="2400" b="1" dirty="0">
              <a:latin typeface="Times New Roman" panose="02020603050405020304" pitchFamily="18" charset="0"/>
              <a:cs typeface="Times New Roman" panose="02020603050405020304" pitchFamily="18" charset="0"/>
            </a:rPr>
            <a:t>METRICS</a:t>
          </a:r>
          <a:endParaRPr lang="en-IN" sz="2400" b="1" dirty="0">
            <a:latin typeface="Times New Roman" panose="02020603050405020304" pitchFamily="18" charset="0"/>
            <a:cs typeface="Times New Roman" panose="02020603050405020304" pitchFamily="18" charset="0"/>
          </a:endParaRPr>
        </a:p>
      </dgm:t>
    </dgm:pt>
    <dgm:pt modelId="{4B83E927-AF63-43B7-9386-34D01FCC393C}" type="parTrans" cxnId="{63F31F09-BD6A-41A2-9FDD-B9E7959908E2}">
      <dgm:prSet/>
      <dgm:spPr/>
      <dgm:t>
        <a:bodyPr/>
        <a:lstStyle/>
        <a:p>
          <a:endParaRPr lang="en-IN"/>
        </a:p>
      </dgm:t>
    </dgm:pt>
    <dgm:pt modelId="{FF13C97B-B6AE-4441-AA43-B761F7E84753}" type="sibTrans" cxnId="{63F31F09-BD6A-41A2-9FDD-B9E7959908E2}">
      <dgm:prSet/>
      <dgm:spPr/>
      <dgm:t>
        <a:bodyPr/>
        <a:lstStyle/>
        <a:p>
          <a:endParaRPr lang="en-IN"/>
        </a:p>
      </dgm:t>
    </dgm:pt>
    <dgm:pt modelId="{C0B056CB-5A3F-45C6-97A0-BDD35806CD94}">
      <dgm:prSet phldrT="[Text]" custT="1"/>
      <dgm:spPr/>
      <dgm:t>
        <a:bodyPr/>
        <a:lstStyle/>
        <a:p>
          <a:r>
            <a:rPr lang="en-US" sz="2400" b="1" dirty="0">
              <a:latin typeface="Times New Roman" panose="02020603050405020304" pitchFamily="18" charset="0"/>
              <a:cs typeface="Times New Roman" panose="02020603050405020304" pitchFamily="18" charset="0"/>
            </a:rPr>
            <a:t>Avg. Shipment Value</a:t>
          </a:r>
        </a:p>
      </dgm:t>
    </dgm:pt>
    <dgm:pt modelId="{961FF371-6652-4FF2-B01A-86F06D1F855D}" type="parTrans" cxnId="{9D721175-7E0B-4BCD-9864-7584917320B1}">
      <dgm:prSet/>
      <dgm:spPr/>
      <dgm:t>
        <a:bodyPr/>
        <a:lstStyle/>
        <a:p>
          <a:endParaRPr lang="en-IN"/>
        </a:p>
      </dgm:t>
    </dgm:pt>
    <dgm:pt modelId="{5F756718-CA9D-4CBC-9B8A-0CC507C0C222}" type="sibTrans" cxnId="{9D721175-7E0B-4BCD-9864-7584917320B1}">
      <dgm:prSet/>
      <dgm:spPr/>
      <dgm:t>
        <a:bodyPr/>
        <a:lstStyle/>
        <a:p>
          <a:endParaRPr lang="en-IN"/>
        </a:p>
      </dgm:t>
    </dgm:pt>
    <dgm:pt modelId="{B769EFB6-C0FB-4A85-94B1-A0C15D095175}">
      <dgm:prSet phldrT="[Text]" custT="1"/>
      <dgm:spPr/>
      <dgm:t>
        <a:bodyPr/>
        <a:lstStyle/>
        <a:p>
          <a:r>
            <a:rPr lang="en-US" sz="2400" b="1" dirty="0">
              <a:latin typeface="Times New Roman" panose="02020603050405020304" pitchFamily="18" charset="0"/>
              <a:cs typeface="Times New Roman" panose="02020603050405020304" pitchFamily="18" charset="0"/>
            </a:rPr>
            <a:t>Cost Per Shipment</a:t>
          </a:r>
          <a:endParaRPr lang="en-IN" sz="2400" b="1" dirty="0">
            <a:latin typeface="Times New Roman" panose="02020603050405020304" pitchFamily="18" charset="0"/>
            <a:cs typeface="Times New Roman" panose="02020603050405020304" pitchFamily="18" charset="0"/>
          </a:endParaRPr>
        </a:p>
      </dgm:t>
    </dgm:pt>
    <dgm:pt modelId="{42B6E3A3-BEA3-425F-AA60-E06ECEFFC61B}" type="parTrans" cxnId="{DBBD5235-B276-443D-B9D7-54A86A212AC5}">
      <dgm:prSet/>
      <dgm:spPr/>
      <dgm:t>
        <a:bodyPr/>
        <a:lstStyle/>
        <a:p>
          <a:endParaRPr lang="en-IN"/>
        </a:p>
      </dgm:t>
    </dgm:pt>
    <dgm:pt modelId="{7AE90900-A356-4E7C-B8BA-C3AD1A8D3E7C}" type="sibTrans" cxnId="{DBBD5235-B276-443D-B9D7-54A86A212AC5}">
      <dgm:prSet/>
      <dgm:spPr/>
      <dgm:t>
        <a:bodyPr/>
        <a:lstStyle/>
        <a:p>
          <a:endParaRPr lang="en-IN"/>
        </a:p>
      </dgm:t>
    </dgm:pt>
    <dgm:pt modelId="{5730DEE5-8814-42DF-B17D-BBB9672EF8FF}">
      <dgm:prSet phldrT="[Text]" custT="1"/>
      <dgm:spPr/>
      <dgm:t>
        <a:bodyPr/>
        <a:lstStyle/>
        <a:p>
          <a:r>
            <a:rPr lang="en-US" sz="2400" b="1" dirty="0">
              <a:latin typeface="Times New Roman" panose="02020603050405020304" pitchFamily="18" charset="0"/>
              <a:cs typeface="Times New Roman" panose="02020603050405020304" pitchFamily="18" charset="0"/>
            </a:rPr>
            <a:t>Avg. Shipment Weight</a:t>
          </a:r>
          <a:endParaRPr lang="en-IN" sz="2400" b="1" dirty="0">
            <a:latin typeface="Times New Roman" panose="02020603050405020304" pitchFamily="18" charset="0"/>
            <a:cs typeface="Times New Roman" panose="02020603050405020304" pitchFamily="18" charset="0"/>
          </a:endParaRPr>
        </a:p>
      </dgm:t>
    </dgm:pt>
    <dgm:pt modelId="{90A1225A-4DC6-459B-A54E-922F13FC300A}" type="parTrans" cxnId="{3CF1FA57-7A44-41EC-898E-D90C5EE4A79C}">
      <dgm:prSet/>
      <dgm:spPr/>
      <dgm:t>
        <a:bodyPr/>
        <a:lstStyle/>
        <a:p>
          <a:endParaRPr lang="en-IN"/>
        </a:p>
      </dgm:t>
    </dgm:pt>
    <dgm:pt modelId="{291A38E0-1B11-461E-9B04-DBB06FE51083}" type="sibTrans" cxnId="{3CF1FA57-7A44-41EC-898E-D90C5EE4A79C}">
      <dgm:prSet/>
      <dgm:spPr/>
      <dgm:t>
        <a:bodyPr/>
        <a:lstStyle/>
        <a:p>
          <a:endParaRPr lang="en-IN"/>
        </a:p>
      </dgm:t>
    </dgm:pt>
    <dgm:pt modelId="{A6296007-7179-49A5-9B30-18DBD79470E2}">
      <dgm:prSet phldrT="[Text]" custT="1"/>
      <dgm:spPr/>
      <dgm:t>
        <a:bodyPr/>
        <a:lstStyle/>
        <a:p>
          <a:r>
            <a:rPr lang="en-US" sz="2400" b="1" dirty="0">
              <a:latin typeface="Times New Roman" panose="02020603050405020304" pitchFamily="18" charset="0"/>
              <a:cs typeface="Times New Roman" panose="02020603050405020304" pitchFamily="18" charset="0"/>
            </a:rPr>
            <a:t>Total Num of Shipments</a:t>
          </a:r>
          <a:endParaRPr lang="en-IN" sz="2400" b="1" dirty="0">
            <a:latin typeface="Times New Roman" panose="02020603050405020304" pitchFamily="18" charset="0"/>
            <a:cs typeface="Times New Roman" panose="02020603050405020304" pitchFamily="18" charset="0"/>
          </a:endParaRPr>
        </a:p>
      </dgm:t>
    </dgm:pt>
    <dgm:pt modelId="{4C5D8717-7D27-4098-BDFC-A3F2A5078447}" type="parTrans" cxnId="{B263174A-C08F-4C72-95F1-6E6E2FC3707E}">
      <dgm:prSet/>
      <dgm:spPr/>
      <dgm:t>
        <a:bodyPr/>
        <a:lstStyle/>
        <a:p>
          <a:endParaRPr lang="en-IN"/>
        </a:p>
      </dgm:t>
    </dgm:pt>
    <dgm:pt modelId="{DA288C90-FCC6-4DFD-BA55-901B805CCF10}" type="sibTrans" cxnId="{B263174A-C08F-4C72-95F1-6E6E2FC3707E}">
      <dgm:prSet/>
      <dgm:spPr/>
      <dgm:t>
        <a:bodyPr/>
        <a:lstStyle/>
        <a:p>
          <a:endParaRPr lang="en-IN"/>
        </a:p>
      </dgm:t>
    </dgm:pt>
    <dgm:pt modelId="{FF9D4568-E48F-4525-AFB7-DE4D8FB40BE4}">
      <dgm:prSet phldrT="[Text]" custT="1"/>
      <dgm:spPr/>
      <dgm:t>
        <a:bodyPr/>
        <a:lstStyle/>
        <a:p>
          <a:r>
            <a:rPr lang="en-US" sz="2400" b="1" dirty="0">
              <a:latin typeface="Times New Roman" panose="02020603050405020304" pitchFamily="18" charset="0"/>
              <a:cs typeface="Times New Roman" panose="02020603050405020304" pitchFamily="18" charset="0"/>
            </a:rPr>
            <a:t>Mode of Transport</a:t>
          </a:r>
          <a:endParaRPr lang="en-IN" sz="2400" b="1" dirty="0">
            <a:latin typeface="Times New Roman" panose="02020603050405020304" pitchFamily="18" charset="0"/>
            <a:cs typeface="Times New Roman" panose="02020603050405020304" pitchFamily="18" charset="0"/>
          </a:endParaRPr>
        </a:p>
      </dgm:t>
    </dgm:pt>
    <dgm:pt modelId="{A3B536EF-F7B4-41D3-9131-19B88034275B}" type="parTrans" cxnId="{DCD2CBCC-8008-4DE9-A9FD-37C03419151D}">
      <dgm:prSet/>
      <dgm:spPr/>
      <dgm:t>
        <a:bodyPr/>
        <a:lstStyle/>
        <a:p>
          <a:endParaRPr lang="en-IN"/>
        </a:p>
      </dgm:t>
    </dgm:pt>
    <dgm:pt modelId="{8A409C8C-CF0B-4D66-99BE-B67B5933770C}" type="sibTrans" cxnId="{DCD2CBCC-8008-4DE9-A9FD-37C03419151D}">
      <dgm:prSet/>
      <dgm:spPr/>
      <dgm:t>
        <a:bodyPr/>
        <a:lstStyle/>
        <a:p>
          <a:endParaRPr lang="en-IN"/>
        </a:p>
      </dgm:t>
    </dgm:pt>
    <dgm:pt modelId="{DA5D6680-67A4-4EC4-9DC7-258B44353C70}">
      <dgm:prSet phldrT="[Text]" custT="1"/>
      <dgm:spPr/>
      <dgm:t>
        <a:bodyPr/>
        <a:lstStyle/>
        <a:p>
          <a:r>
            <a:rPr lang="en-US" sz="2400" b="1" dirty="0">
              <a:latin typeface="Times New Roman" panose="02020603050405020304" pitchFamily="18" charset="0"/>
              <a:cs typeface="Times New Roman" panose="02020603050405020304" pitchFamily="18" charset="0"/>
            </a:rPr>
            <a:t>Avg. Delivery (Routed) Distance</a:t>
          </a:r>
          <a:endParaRPr lang="en-IN" sz="2400" b="1" dirty="0">
            <a:latin typeface="Times New Roman" panose="02020603050405020304" pitchFamily="18" charset="0"/>
            <a:cs typeface="Times New Roman" panose="02020603050405020304" pitchFamily="18" charset="0"/>
          </a:endParaRPr>
        </a:p>
      </dgm:t>
    </dgm:pt>
    <dgm:pt modelId="{7229C286-7CE8-4709-98FC-A9858753283A}" type="parTrans" cxnId="{2D69C365-E198-470D-9242-7C0AAB830D2D}">
      <dgm:prSet/>
      <dgm:spPr/>
      <dgm:t>
        <a:bodyPr/>
        <a:lstStyle/>
        <a:p>
          <a:endParaRPr lang="en-IN"/>
        </a:p>
      </dgm:t>
    </dgm:pt>
    <dgm:pt modelId="{1799F77A-7280-4DAF-842C-9F856322A985}" type="sibTrans" cxnId="{2D69C365-E198-470D-9242-7C0AAB830D2D}">
      <dgm:prSet/>
      <dgm:spPr/>
      <dgm:t>
        <a:bodyPr/>
        <a:lstStyle/>
        <a:p>
          <a:endParaRPr lang="en-IN"/>
        </a:p>
      </dgm:t>
    </dgm:pt>
    <dgm:pt modelId="{D232EDAF-D834-4D70-B9AC-7F19A2DDFCAB}" type="pres">
      <dgm:prSet presAssocID="{D5A5E580-CED9-4EF6-96A6-FB4F5857C5DA}" presName="cycle" presStyleCnt="0">
        <dgm:presLayoutVars>
          <dgm:chMax val="1"/>
          <dgm:dir/>
          <dgm:animLvl val="ctr"/>
          <dgm:resizeHandles val="exact"/>
        </dgm:presLayoutVars>
      </dgm:prSet>
      <dgm:spPr/>
      <dgm:t>
        <a:bodyPr/>
        <a:lstStyle/>
        <a:p>
          <a:endParaRPr lang="en-US"/>
        </a:p>
      </dgm:t>
    </dgm:pt>
    <dgm:pt modelId="{C99F34A9-D6F9-4A6D-A309-C1613E9EFCC6}" type="pres">
      <dgm:prSet presAssocID="{79918473-5898-4FA3-93C9-BEBE882EDF36}" presName="centerShape" presStyleLbl="node0" presStyleIdx="0" presStyleCnt="1"/>
      <dgm:spPr/>
      <dgm:t>
        <a:bodyPr/>
        <a:lstStyle/>
        <a:p>
          <a:endParaRPr lang="en-US"/>
        </a:p>
      </dgm:t>
    </dgm:pt>
    <dgm:pt modelId="{599255B6-DF61-4AA7-B43E-6437C93CE1A7}" type="pres">
      <dgm:prSet presAssocID="{961FF371-6652-4FF2-B01A-86F06D1F855D}" presName="parTrans" presStyleLbl="bgSibTrans2D1" presStyleIdx="0" presStyleCnt="6"/>
      <dgm:spPr/>
      <dgm:t>
        <a:bodyPr/>
        <a:lstStyle/>
        <a:p>
          <a:endParaRPr lang="en-US"/>
        </a:p>
      </dgm:t>
    </dgm:pt>
    <dgm:pt modelId="{ACAF67BF-7119-4364-A860-D66A10933280}" type="pres">
      <dgm:prSet presAssocID="{C0B056CB-5A3F-45C6-97A0-BDD35806CD94}" presName="node" presStyleLbl="node1" presStyleIdx="0" presStyleCnt="6">
        <dgm:presLayoutVars>
          <dgm:bulletEnabled val="1"/>
        </dgm:presLayoutVars>
      </dgm:prSet>
      <dgm:spPr/>
      <dgm:t>
        <a:bodyPr/>
        <a:lstStyle/>
        <a:p>
          <a:endParaRPr lang="en-US"/>
        </a:p>
      </dgm:t>
    </dgm:pt>
    <dgm:pt modelId="{06A90565-D922-44F0-8F40-26D8EE35454F}" type="pres">
      <dgm:prSet presAssocID="{42B6E3A3-BEA3-425F-AA60-E06ECEFFC61B}" presName="parTrans" presStyleLbl="bgSibTrans2D1" presStyleIdx="1" presStyleCnt="6"/>
      <dgm:spPr/>
      <dgm:t>
        <a:bodyPr/>
        <a:lstStyle/>
        <a:p>
          <a:endParaRPr lang="en-US"/>
        </a:p>
      </dgm:t>
    </dgm:pt>
    <dgm:pt modelId="{32D0FA0C-63B5-4EA7-A059-DDA52D39652D}" type="pres">
      <dgm:prSet presAssocID="{B769EFB6-C0FB-4A85-94B1-A0C15D095175}" presName="node" presStyleLbl="node1" presStyleIdx="1" presStyleCnt="6" custScaleX="109497">
        <dgm:presLayoutVars>
          <dgm:bulletEnabled val="1"/>
        </dgm:presLayoutVars>
      </dgm:prSet>
      <dgm:spPr/>
      <dgm:t>
        <a:bodyPr/>
        <a:lstStyle/>
        <a:p>
          <a:endParaRPr lang="en-US"/>
        </a:p>
      </dgm:t>
    </dgm:pt>
    <dgm:pt modelId="{70719FD2-833C-4990-A71B-562A89D9E92B}" type="pres">
      <dgm:prSet presAssocID="{90A1225A-4DC6-459B-A54E-922F13FC300A}" presName="parTrans" presStyleLbl="bgSibTrans2D1" presStyleIdx="2" presStyleCnt="6"/>
      <dgm:spPr/>
      <dgm:t>
        <a:bodyPr/>
        <a:lstStyle/>
        <a:p>
          <a:endParaRPr lang="en-US"/>
        </a:p>
      </dgm:t>
    </dgm:pt>
    <dgm:pt modelId="{2873BCAE-540E-40EA-B861-9D25881413F9}" type="pres">
      <dgm:prSet presAssocID="{5730DEE5-8814-42DF-B17D-BBB9672EF8FF}" presName="node" presStyleLbl="node1" presStyleIdx="2" presStyleCnt="6">
        <dgm:presLayoutVars>
          <dgm:bulletEnabled val="1"/>
        </dgm:presLayoutVars>
      </dgm:prSet>
      <dgm:spPr/>
      <dgm:t>
        <a:bodyPr/>
        <a:lstStyle/>
        <a:p>
          <a:endParaRPr lang="en-US"/>
        </a:p>
      </dgm:t>
    </dgm:pt>
    <dgm:pt modelId="{51B178AC-BB8C-4D47-A36E-C4B7505C818A}" type="pres">
      <dgm:prSet presAssocID="{4C5D8717-7D27-4098-BDFC-A3F2A5078447}" presName="parTrans" presStyleLbl="bgSibTrans2D1" presStyleIdx="3" presStyleCnt="6"/>
      <dgm:spPr/>
      <dgm:t>
        <a:bodyPr/>
        <a:lstStyle/>
        <a:p>
          <a:endParaRPr lang="en-US"/>
        </a:p>
      </dgm:t>
    </dgm:pt>
    <dgm:pt modelId="{6A756083-DF34-41D3-B074-A4E4802BDA43}" type="pres">
      <dgm:prSet presAssocID="{A6296007-7179-49A5-9B30-18DBD79470E2}" presName="node" presStyleLbl="node1" presStyleIdx="3" presStyleCnt="6">
        <dgm:presLayoutVars>
          <dgm:bulletEnabled val="1"/>
        </dgm:presLayoutVars>
      </dgm:prSet>
      <dgm:spPr/>
      <dgm:t>
        <a:bodyPr/>
        <a:lstStyle/>
        <a:p>
          <a:endParaRPr lang="en-US"/>
        </a:p>
      </dgm:t>
    </dgm:pt>
    <dgm:pt modelId="{E7492354-57B8-4E51-832D-E16C14F8ED14}" type="pres">
      <dgm:prSet presAssocID="{A3B536EF-F7B4-41D3-9131-19B88034275B}" presName="parTrans" presStyleLbl="bgSibTrans2D1" presStyleIdx="4" presStyleCnt="6"/>
      <dgm:spPr/>
      <dgm:t>
        <a:bodyPr/>
        <a:lstStyle/>
        <a:p>
          <a:endParaRPr lang="en-US"/>
        </a:p>
      </dgm:t>
    </dgm:pt>
    <dgm:pt modelId="{78F9F703-7E88-440F-B6BC-DD1182CF6C41}" type="pres">
      <dgm:prSet presAssocID="{FF9D4568-E48F-4525-AFB7-DE4D8FB40BE4}" presName="node" presStyleLbl="node1" presStyleIdx="4" presStyleCnt="6">
        <dgm:presLayoutVars>
          <dgm:bulletEnabled val="1"/>
        </dgm:presLayoutVars>
      </dgm:prSet>
      <dgm:spPr/>
      <dgm:t>
        <a:bodyPr/>
        <a:lstStyle/>
        <a:p>
          <a:endParaRPr lang="en-US"/>
        </a:p>
      </dgm:t>
    </dgm:pt>
    <dgm:pt modelId="{9ADC80BB-E4F8-4048-BA84-3FF89D8A0AB9}" type="pres">
      <dgm:prSet presAssocID="{7229C286-7CE8-4709-98FC-A9858753283A}" presName="parTrans" presStyleLbl="bgSibTrans2D1" presStyleIdx="5" presStyleCnt="6"/>
      <dgm:spPr/>
      <dgm:t>
        <a:bodyPr/>
        <a:lstStyle/>
        <a:p>
          <a:endParaRPr lang="en-US"/>
        </a:p>
      </dgm:t>
    </dgm:pt>
    <dgm:pt modelId="{5FB9AE0A-900D-4BCE-BCC7-BE1AB0C82DF5}" type="pres">
      <dgm:prSet presAssocID="{DA5D6680-67A4-4EC4-9DC7-258B44353C70}" presName="node" presStyleLbl="node1" presStyleIdx="5" presStyleCnt="6">
        <dgm:presLayoutVars>
          <dgm:bulletEnabled val="1"/>
        </dgm:presLayoutVars>
      </dgm:prSet>
      <dgm:spPr/>
      <dgm:t>
        <a:bodyPr/>
        <a:lstStyle/>
        <a:p>
          <a:endParaRPr lang="en-US"/>
        </a:p>
      </dgm:t>
    </dgm:pt>
  </dgm:ptLst>
  <dgm:cxnLst>
    <dgm:cxn modelId="{F998FD02-2F13-4E5A-A436-F4FEF09C9F3B}" type="presOf" srcId="{A6296007-7179-49A5-9B30-18DBD79470E2}" destId="{6A756083-DF34-41D3-B074-A4E4802BDA43}" srcOrd="0" destOrd="0" presId="urn:microsoft.com/office/officeart/2005/8/layout/radial4"/>
    <dgm:cxn modelId="{5BE3EDAB-866B-4449-8141-0C4B82310726}" type="presOf" srcId="{961FF371-6652-4FF2-B01A-86F06D1F855D}" destId="{599255B6-DF61-4AA7-B43E-6437C93CE1A7}" srcOrd="0" destOrd="0" presId="urn:microsoft.com/office/officeart/2005/8/layout/radial4"/>
    <dgm:cxn modelId="{0FD64E1D-4E70-497F-9105-35BABACD7BEE}" type="presOf" srcId="{DA5D6680-67A4-4EC4-9DC7-258B44353C70}" destId="{5FB9AE0A-900D-4BCE-BCC7-BE1AB0C82DF5}" srcOrd="0" destOrd="0" presId="urn:microsoft.com/office/officeart/2005/8/layout/radial4"/>
    <dgm:cxn modelId="{BA8669E0-A162-4D44-9FF4-8757CE07D78E}" type="presOf" srcId="{B769EFB6-C0FB-4A85-94B1-A0C15D095175}" destId="{32D0FA0C-63B5-4EA7-A059-DDA52D39652D}" srcOrd="0" destOrd="0" presId="urn:microsoft.com/office/officeart/2005/8/layout/radial4"/>
    <dgm:cxn modelId="{F5466351-04DE-4DC5-8A60-5F4C2ABAE55A}" type="presOf" srcId="{A3B536EF-F7B4-41D3-9131-19B88034275B}" destId="{E7492354-57B8-4E51-832D-E16C14F8ED14}" srcOrd="0" destOrd="0" presId="urn:microsoft.com/office/officeart/2005/8/layout/radial4"/>
    <dgm:cxn modelId="{2D1D9C32-CE2B-4E06-A132-3C45BB9D0D24}" type="presOf" srcId="{4C5D8717-7D27-4098-BDFC-A3F2A5078447}" destId="{51B178AC-BB8C-4D47-A36E-C4B7505C818A}" srcOrd="0" destOrd="0" presId="urn:microsoft.com/office/officeart/2005/8/layout/radial4"/>
    <dgm:cxn modelId="{DBBD5235-B276-443D-B9D7-54A86A212AC5}" srcId="{79918473-5898-4FA3-93C9-BEBE882EDF36}" destId="{B769EFB6-C0FB-4A85-94B1-A0C15D095175}" srcOrd="1" destOrd="0" parTransId="{42B6E3A3-BEA3-425F-AA60-E06ECEFFC61B}" sibTransId="{7AE90900-A356-4E7C-B8BA-C3AD1A8D3E7C}"/>
    <dgm:cxn modelId="{9D721175-7E0B-4BCD-9864-7584917320B1}" srcId="{79918473-5898-4FA3-93C9-BEBE882EDF36}" destId="{C0B056CB-5A3F-45C6-97A0-BDD35806CD94}" srcOrd="0" destOrd="0" parTransId="{961FF371-6652-4FF2-B01A-86F06D1F855D}" sibTransId="{5F756718-CA9D-4CBC-9B8A-0CC507C0C222}"/>
    <dgm:cxn modelId="{7641FAFF-2600-4255-9777-BD33295C26D9}" type="presOf" srcId="{42B6E3A3-BEA3-425F-AA60-E06ECEFFC61B}" destId="{06A90565-D922-44F0-8F40-26D8EE35454F}" srcOrd="0" destOrd="0" presId="urn:microsoft.com/office/officeart/2005/8/layout/radial4"/>
    <dgm:cxn modelId="{4C1EC833-0855-4422-B529-12E751E53CF3}" type="presOf" srcId="{FF9D4568-E48F-4525-AFB7-DE4D8FB40BE4}" destId="{78F9F703-7E88-440F-B6BC-DD1182CF6C41}" srcOrd="0" destOrd="0" presId="urn:microsoft.com/office/officeart/2005/8/layout/radial4"/>
    <dgm:cxn modelId="{19853A16-480F-4188-AC98-7CF9AF38BDAD}" type="presOf" srcId="{C0B056CB-5A3F-45C6-97A0-BDD35806CD94}" destId="{ACAF67BF-7119-4364-A860-D66A10933280}" srcOrd="0" destOrd="0" presId="urn:microsoft.com/office/officeart/2005/8/layout/radial4"/>
    <dgm:cxn modelId="{8418A648-FBA0-4B81-B337-0760EED52C40}" type="presOf" srcId="{5730DEE5-8814-42DF-B17D-BBB9672EF8FF}" destId="{2873BCAE-540E-40EA-B861-9D25881413F9}" srcOrd="0" destOrd="0" presId="urn:microsoft.com/office/officeart/2005/8/layout/radial4"/>
    <dgm:cxn modelId="{3CF1FA57-7A44-41EC-898E-D90C5EE4A79C}" srcId="{79918473-5898-4FA3-93C9-BEBE882EDF36}" destId="{5730DEE5-8814-42DF-B17D-BBB9672EF8FF}" srcOrd="2" destOrd="0" parTransId="{90A1225A-4DC6-459B-A54E-922F13FC300A}" sibTransId="{291A38E0-1B11-461E-9B04-DBB06FE51083}"/>
    <dgm:cxn modelId="{2D69C365-E198-470D-9242-7C0AAB830D2D}" srcId="{79918473-5898-4FA3-93C9-BEBE882EDF36}" destId="{DA5D6680-67A4-4EC4-9DC7-258B44353C70}" srcOrd="5" destOrd="0" parTransId="{7229C286-7CE8-4709-98FC-A9858753283A}" sibTransId="{1799F77A-7280-4DAF-842C-9F856322A985}"/>
    <dgm:cxn modelId="{4008738A-F52B-4810-B4F1-08A5C1B2EFB8}" type="presOf" srcId="{79918473-5898-4FA3-93C9-BEBE882EDF36}" destId="{C99F34A9-D6F9-4A6D-A309-C1613E9EFCC6}" srcOrd="0" destOrd="0" presId="urn:microsoft.com/office/officeart/2005/8/layout/radial4"/>
    <dgm:cxn modelId="{B263174A-C08F-4C72-95F1-6E6E2FC3707E}" srcId="{79918473-5898-4FA3-93C9-BEBE882EDF36}" destId="{A6296007-7179-49A5-9B30-18DBD79470E2}" srcOrd="3" destOrd="0" parTransId="{4C5D8717-7D27-4098-BDFC-A3F2A5078447}" sibTransId="{DA288C90-FCC6-4DFD-BA55-901B805CCF10}"/>
    <dgm:cxn modelId="{CF4EAA56-653C-4A3E-A98E-9392D3720182}" type="presOf" srcId="{90A1225A-4DC6-459B-A54E-922F13FC300A}" destId="{70719FD2-833C-4990-A71B-562A89D9E92B}" srcOrd="0" destOrd="0" presId="urn:microsoft.com/office/officeart/2005/8/layout/radial4"/>
    <dgm:cxn modelId="{DCD2CBCC-8008-4DE9-A9FD-37C03419151D}" srcId="{79918473-5898-4FA3-93C9-BEBE882EDF36}" destId="{FF9D4568-E48F-4525-AFB7-DE4D8FB40BE4}" srcOrd="4" destOrd="0" parTransId="{A3B536EF-F7B4-41D3-9131-19B88034275B}" sibTransId="{8A409C8C-CF0B-4D66-99BE-B67B5933770C}"/>
    <dgm:cxn modelId="{F37F731D-164C-47CA-8C33-018982E8C3F5}" type="presOf" srcId="{D5A5E580-CED9-4EF6-96A6-FB4F5857C5DA}" destId="{D232EDAF-D834-4D70-B9AC-7F19A2DDFCAB}" srcOrd="0" destOrd="0" presId="urn:microsoft.com/office/officeart/2005/8/layout/radial4"/>
    <dgm:cxn modelId="{7A8BDF04-F16D-4384-AAAE-B12E9D00899D}" type="presOf" srcId="{7229C286-7CE8-4709-98FC-A9858753283A}" destId="{9ADC80BB-E4F8-4048-BA84-3FF89D8A0AB9}" srcOrd="0" destOrd="0" presId="urn:microsoft.com/office/officeart/2005/8/layout/radial4"/>
    <dgm:cxn modelId="{63F31F09-BD6A-41A2-9FDD-B9E7959908E2}" srcId="{D5A5E580-CED9-4EF6-96A6-FB4F5857C5DA}" destId="{79918473-5898-4FA3-93C9-BEBE882EDF36}" srcOrd="0" destOrd="0" parTransId="{4B83E927-AF63-43B7-9386-34D01FCC393C}" sibTransId="{FF13C97B-B6AE-4441-AA43-B761F7E84753}"/>
    <dgm:cxn modelId="{3FA43B26-7211-4C0D-BAC7-DE1232FD5B0B}" type="presParOf" srcId="{D232EDAF-D834-4D70-B9AC-7F19A2DDFCAB}" destId="{C99F34A9-D6F9-4A6D-A309-C1613E9EFCC6}" srcOrd="0" destOrd="0" presId="urn:microsoft.com/office/officeart/2005/8/layout/radial4"/>
    <dgm:cxn modelId="{8BF18195-4395-430D-8596-EB90833BB81B}" type="presParOf" srcId="{D232EDAF-D834-4D70-B9AC-7F19A2DDFCAB}" destId="{599255B6-DF61-4AA7-B43E-6437C93CE1A7}" srcOrd="1" destOrd="0" presId="urn:microsoft.com/office/officeart/2005/8/layout/radial4"/>
    <dgm:cxn modelId="{FA00921F-E004-4223-8CCE-C5CF4CDD1E3E}" type="presParOf" srcId="{D232EDAF-D834-4D70-B9AC-7F19A2DDFCAB}" destId="{ACAF67BF-7119-4364-A860-D66A10933280}" srcOrd="2" destOrd="0" presId="urn:microsoft.com/office/officeart/2005/8/layout/radial4"/>
    <dgm:cxn modelId="{63D62116-7C44-4FD5-9D0B-B6A33572E4EE}" type="presParOf" srcId="{D232EDAF-D834-4D70-B9AC-7F19A2DDFCAB}" destId="{06A90565-D922-44F0-8F40-26D8EE35454F}" srcOrd="3" destOrd="0" presId="urn:microsoft.com/office/officeart/2005/8/layout/radial4"/>
    <dgm:cxn modelId="{AA5E0EA3-1400-4B3C-8C8F-8CFDA6436E7E}" type="presParOf" srcId="{D232EDAF-D834-4D70-B9AC-7F19A2DDFCAB}" destId="{32D0FA0C-63B5-4EA7-A059-DDA52D39652D}" srcOrd="4" destOrd="0" presId="urn:microsoft.com/office/officeart/2005/8/layout/radial4"/>
    <dgm:cxn modelId="{5DA10C32-265D-47B1-A3EF-24D0648F37D3}" type="presParOf" srcId="{D232EDAF-D834-4D70-B9AC-7F19A2DDFCAB}" destId="{70719FD2-833C-4990-A71B-562A89D9E92B}" srcOrd="5" destOrd="0" presId="urn:microsoft.com/office/officeart/2005/8/layout/radial4"/>
    <dgm:cxn modelId="{833549EB-EA2A-447C-9C03-A49176041E14}" type="presParOf" srcId="{D232EDAF-D834-4D70-B9AC-7F19A2DDFCAB}" destId="{2873BCAE-540E-40EA-B861-9D25881413F9}" srcOrd="6" destOrd="0" presId="urn:microsoft.com/office/officeart/2005/8/layout/radial4"/>
    <dgm:cxn modelId="{8CE07B91-6B54-4A71-8AF9-E8D98EB243A1}" type="presParOf" srcId="{D232EDAF-D834-4D70-B9AC-7F19A2DDFCAB}" destId="{51B178AC-BB8C-4D47-A36E-C4B7505C818A}" srcOrd="7" destOrd="0" presId="urn:microsoft.com/office/officeart/2005/8/layout/radial4"/>
    <dgm:cxn modelId="{177C33BC-4263-4AFB-90CE-6A89B4918988}" type="presParOf" srcId="{D232EDAF-D834-4D70-B9AC-7F19A2DDFCAB}" destId="{6A756083-DF34-41D3-B074-A4E4802BDA43}" srcOrd="8" destOrd="0" presId="urn:microsoft.com/office/officeart/2005/8/layout/radial4"/>
    <dgm:cxn modelId="{43AE6150-08C8-4C36-B63A-A3DAFF580A6A}" type="presParOf" srcId="{D232EDAF-D834-4D70-B9AC-7F19A2DDFCAB}" destId="{E7492354-57B8-4E51-832D-E16C14F8ED14}" srcOrd="9" destOrd="0" presId="urn:microsoft.com/office/officeart/2005/8/layout/radial4"/>
    <dgm:cxn modelId="{AB408044-46F7-4971-BC88-03396CBF5DC4}" type="presParOf" srcId="{D232EDAF-D834-4D70-B9AC-7F19A2DDFCAB}" destId="{78F9F703-7E88-440F-B6BC-DD1182CF6C41}" srcOrd="10" destOrd="0" presId="urn:microsoft.com/office/officeart/2005/8/layout/radial4"/>
    <dgm:cxn modelId="{36522D5C-6501-4DDB-8438-6A44EFD87CC1}" type="presParOf" srcId="{D232EDAF-D834-4D70-B9AC-7F19A2DDFCAB}" destId="{9ADC80BB-E4F8-4048-BA84-3FF89D8A0AB9}" srcOrd="11" destOrd="0" presId="urn:microsoft.com/office/officeart/2005/8/layout/radial4"/>
    <dgm:cxn modelId="{D1CA677A-5ECC-4DF3-B954-C19F05037617}" type="presParOf" srcId="{D232EDAF-D834-4D70-B9AC-7F19A2DDFCAB}" destId="{5FB9AE0A-900D-4BCE-BCC7-BE1AB0C82DF5}"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7F5FBF-174C-4418-A712-0E99C1499FDF}" type="doc">
      <dgm:prSet loTypeId="urn:microsoft.com/office/officeart/2005/8/layout/chart3" loCatId="cycle" qsTypeId="urn:microsoft.com/office/officeart/2005/8/quickstyle/simple1" qsCatId="simple" csTypeId="urn:microsoft.com/office/officeart/2005/8/colors/colorful1" csCatId="colorful" phldr="1"/>
      <dgm:spPr/>
    </dgm:pt>
    <dgm:pt modelId="{048ABC5E-C054-4D50-BA63-C58922A5E672}">
      <dgm:prSet phldrT="[Text]" custT="1"/>
      <dgm:spPr/>
      <dgm:t>
        <a:bodyPr/>
        <a:lstStyle/>
        <a:p>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dgm:t>
    </dgm:pt>
    <dgm:pt modelId="{B68EE707-9643-4239-B4BF-C8BD8726A858}" type="parTrans" cxnId="{48890B7D-2D9D-4766-8B51-BCF2410BA2EC}">
      <dgm:prSet/>
      <dgm:spPr/>
      <dgm:t>
        <a:bodyPr/>
        <a:lstStyle/>
        <a:p>
          <a:endParaRPr lang="en-IN"/>
        </a:p>
      </dgm:t>
    </dgm:pt>
    <dgm:pt modelId="{140CF9D7-EFC5-41D1-9192-18014E47D24E}" type="sibTrans" cxnId="{48890B7D-2D9D-4766-8B51-BCF2410BA2EC}">
      <dgm:prSet/>
      <dgm:spPr/>
      <dgm:t>
        <a:bodyPr/>
        <a:lstStyle/>
        <a:p>
          <a:endParaRPr lang="en-IN"/>
        </a:p>
      </dgm:t>
    </dgm:pt>
    <dgm:pt modelId="{448FF961-AF72-4F27-9E1C-F26EC96DD471}">
      <dgm:prSet phldrT="[Text]" custT="1"/>
      <dgm:spPr/>
      <dgm:t>
        <a:bodyPr/>
        <a:lstStyle/>
        <a:p>
          <a:r>
            <a:rPr lang="en-US" sz="2000" dirty="0">
              <a:latin typeface="Times New Roman" panose="02020603050405020304" pitchFamily="18" charset="0"/>
              <a:cs typeface="Times New Roman" panose="02020603050405020304" pitchFamily="18" charset="0"/>
            </a:rPr>
            <a:t>TABLEAU</a:t>
          </a:r>
          <a:endParaRPr lang="en-IN" sz="2000" dirty="0">
            <a:latin typeface="Times New Roman" panose="02020603050405020304" pitchFamily="18" charset="0"/>
            <a:cs typeface="Times New Roman" panose="02020603050405020304" pitchFamily="18" charset="0"/>
          </a:endParaRPr>
        </a:p>
      </dgm:t>
    </dgm:pt>
    <dgm:pt modelId="{29D28627-0F61-4590-8D63-615BF8E3836F}" type="parTrans" cxnId="{F0D913D2-BC6B-489A-B5DB-37AE4A0FB1DD}">
      <dgm:prSet/>
      <dgm:spPr/>
      <dgm:t>
        <a:bodyPr/>
        <a:lstStyle/>
        <a:p>
          <a:endParaRPr lang="en-IN"/>
        </a:p>
      </dgm:t>
    </dgm:pt>
    <dgm:pt modelId="{0A3BCEEB-F946-41D0-A275-AF5E95796143}" type="sibTrans" cxnId="{F0D913D2-BC6B-489A-B5DB-37AE4A0FB1DD}">
      <dgm:prSet/>
      <dgm:spPr/>
      <dgm:t>
        <a:bodyPr/>
        <a:lstStyle/>
        <a:p>
          <a:endParaRPr lang="en-IN"/>
        </a:p>
      </dgm:t>
    </dgm:pt>
    <dgm:pt modelId="{694F5072-FF78-44D2-8930-E2B9A065A469}">
      <dgm:prSet phldrT="[Text]" custT="1"/>
      <dgm:spPr/>
      <dgm:t>
        <a:bodyPr/>
        <a:lstStyle/>
        <a:p>
          <a:r>
            <a:rPr lang="en-US" sz="2000" dirty="0">
              <a:latin typeface="Times New Roman" panose="02020603050405020304" pitchFamily="18" charset="0"/>
              <a:cs typeface="Times New Roman" panose="02020603050405020304" pitchFamily="18" charset="0"/>
            </a:rPr>
            <a:t>MICROSOFT EXCEL</a:t>
          </a:r>
          <a:endParaRPr lang="en-IN" sz="2000" dirty="0">
            <a:latin typeface="Times New Roman" panose="02020603050405020304" pitchFamily="18" charset="0"/>
            <a:cs typeface="Times New Roman" panose="02020603050405020304" pitchFamily="18" charset="0"/>
          </a:endParaRPr>
        </a:p>
      </dgm:t>
    </dgm:pt>
    <dgm:pt modelId="{54E2214E-F878-4285-B24F-A3ADCBB305CF}" type="parTrans" cxnId="{7658A414-B4FD-4764-B77E-400531D97E38}">
      <dgm:prSet/>
      <dgm:spPr/>
      <dgm:t>
        <a:bodyPr/>
        <a:lstStyle/>
        <a:p>
          <a:endParaRPr lang="en-IN"/>
        </a:p>
      </dgm:t>
    </dgm:pt>
    <dgm:pt modelId="{48EC6780-3B21-485D-87D9-24B6A8731807}" type="sibTrans" cxnId="{7658A414-B4FD-4764-B77E-400531D97E38}">
      <dgm:prSet/>
      <dgm:spPr/>
      <dgm:t>
        <a:bodyPr/>
        <a:lstStyle/>
        <a:p>
          <a:endParaRPr lang="en-IN"/>
        </a:p>
      </dgm:t>
    </dgm:pt>
    <dgm:pt modelId="{71435E43-5496-42F3-8916-E4922A0F68FB}" type="pres">
      <dgm:prSet presAssocID="{EC7F5FBF-174C-4418-A712-0E99C1499FDF}" presName="compositeShape" presStyleCnt="0">
        <dgm:presLayoutVars>
          <dgm:chMax val="7"/>
          <dgm:dir/>
          <dgm:resizeHandles val="exact"/>
        </dgm:presLayoutVars>
      </dgm:prSet>
      <dgm:spPr/>
    </dgm:pt>
    <dgm:pt modelId="{CB41DBCF-55AB-4857-B51E-78F780D30F44}" type="pres">
      <dgm:prSet presAssocID="{EC7F5FBF-174C-4418-A712-0E99C1499FDF}" presName="wedge1" presStyleLbl="node1" presStyleIdx="0" presStyleCnt="3"/>
      <dgm:spPr/>
      <dgm:t>
        <a:bodyPr/>
        <a:lstStyle/>
        <a:p>
          <a:endParaRPr lang="en-US"/>
        </a:p>
      </dgm:t>
    </dgm:pt>
    <dgm:pt modelId="{A21456DB-5CAE-49FD-A63A-5591AF173FEA}" type="pres">
      <dgm:prSet presAssocID="{EC7F5FBF-174C-4418-A712-0E99C1499FDF}" presName="wedge1Tx" presStyleLbl="node1" presStyleIdx="0" presStyleCnt="3">
        <dgm:presLayoutVars>
          <dgm:chMax val="0"/>
          <dgm:chPref val="0"/>
          <dgm:bulletEnabled val="1"/>
        </dgm:presLayoutVars>
      </dgm:prSet>
      <dgm:spPr/>
      <dgm:t>
        <a:bodyPr/>
        <a:lstStyle/>
        <a:p>
          <a:endParaRPr lang="en-US"/>
        </a:p>
      </dgm:t>
    </dgm:pt>
    <dgm:pt modelId="{0010F31F-298C-4C56-8891-4A864EA438B9}" type="pres">
      <dgm:prSet presAssocID="{EC7F5FBF-174C-4418-A712-0E99C1499FDF}" presName="wedge2" presStyleLbl="node1" presStyleIdx="1" presStyleCnt="3"/>
      <dgm:spPr/>
      <dgm:t>
        <a:bodyPr/>
        <a:lstStyle/>
        <a:p>
          <a:endParaRPr lang="en-US"/>
        </a:p>
      </dgm:t>
    </dgm:pt>
    <dgm:pt modelId="{F33850C2-E955-4A21-8E0E-29C3AD6AB3D9}" type="pres">
      <dgm:prSet presAssocID="{EC7F5FBF-174C-4418-A712-0E99C1499FDF}" presName="wedge2Tx" presStyleLbl="node1" presStyleIdx="1" presStyleCnt="3">
        <dgm:presLayoutVars>
          <dgm:chMax val="0"/>
          <dgm:chPref val="0"/>
          <dgm:bulletEnabled val="1"/>
        </dgm:presLayoutVars>
      </dgm:prSet>
      <dgm:spPr/>
      <dgm:t>
        <a:bodyPr/>
        <a:lstStyle/>
        <a:p>
          <a:endParaRPr lang="en-US"/>
        </a:p>
      </dgm:t>
    </dgm:pt>
    <dgm:pt modelId="{4BEB5666-67B3-4DF4-81D2-B3596844461E}" type="pres">
      <dgm:prSet presAssocID="{EC7F5FBF-174C-4418-A712-0E99C1499FDF}" presName="wedge3" presStyleLbl="node1" presStyleIdx="2" presStyleCnt="3"/>
      <dgm:spPr/>
      <dgm:t>
        <a:bodyPr/>
        <a:lstStyle/>
        <a:p>
          <a:endParaRPr lang="en-US"/>
        </a:p>
      </dgm:t>
    </dgm:pt>
    <dgm:pt modelId="{E88B5452-A5D1-49F5-AE1B-F1170A2EAF35}" type="pres">
      <dgm:prSet presAssocID="{EC7F5FBF-174C-4418-A712-0E99C1499FDF}" presName="wedge3Tx" presStyleLbl="node1" presStyleIdx="2" presStyleCnt="3">
        <dgm:presLayoutVars>
          <dgm:chMax val="0"/>
          <dgm:chPref val="0"/>
          <dgm:bulletEnabled val="1"/>
        </dgm:presLayoutVars>
      </dgm:prSet>
      <dgm:spPr/>
      <dgm:t>
        <a:bodyPr/>
        <a:lstStyle/>
        <a:p>
          <a:endParaRPr lang="en-US"/>
        </a:p>
      </dgm:t>
    </dgm:pt>
  </dgm:ptLst>
  <dgm:cxnLst>
    <dgm:cxn modelId="{0D298829-8AEA-4D15-99A4-0B8D9179D6D3}" type="presOf" srcId="{448FF961-AF72-4F27-9E1C-F26EC96DD471}" destId="{0010F31F-298C-4C56-8891-4A864EA438B9}" srcOrd="0" destOrd="0" presId="urn:microsoft.com/office/officeart/2005/8/layout/chart3"/>
    <dgm:cxn modelId="{7658A414-B4FD-4764-B77E-400531D97E38}" srcId="{EC7F5FBF-174C-4418-A712-0E99C1499FDF}" destId="{694F5072-FF78-44D2-8930-E2B9A065A469}" srcOrd="2" destOrd="0" parTransId="{54E2214E-F878-4285-B24F-A3ADCBB305CF}" sibTransId="{48EC6780-3B21-485D-87D9-24B6A8731807}"/>
    <dgm:cxn modelId="{ED0326FB-E1E1-45F6-B945-1AE538747106}" type="presOf" srcId="{448FF961-AF72-4F27-9E1C-F26EC96DD471}" destId="{F33850C2-E955-4A21-8E0E-29C3AD6AB3D9}" srcOrd="1" destOrd="0" presId="urn:microsoft.com/office/officeart/2005/8/layout/chart3"/>
    <dgm:cxn modelId="{51E14D5D-043A-4D83-ABDA-814476188A6E}" type="presOf" srcId="{EC7F5FBF-174C-4418-A712-0E99C1499FDF}" destId="{71435E43-5496-42F3-8916-E4922A0F68FB}" srcOrd="0" destOrd="0" presId="urn:microsoft.com/office/officeart/2005/8/layout/chart3"/>
    <dgm:cxn modelId="{394F3B95-C666-4F5B-8A97-F8DD3D74D13B}" type="presOf" srcId="{694F5072-FF78-44D2-8930-E2B9A065A469}" destId="{4BEB5666-67B3-4DF4-81D2-B3596844461E}" srcOrd="0" destOrd="0" presId="urn:microsoft.com/office/officeart/2005/8/layout/chart3"/>
    <dgm:cxn modelId="{F0D913D2-BC6B-489A-B5DB-37AE4A0FB1DD}" srcId="{EC7F5FBF-174C-4418-A712-0E99C1499FDF}" destId="{448FF961-AF72-4F27-9E1C-F26EC96DD471}" srcOrd="1" destOrd="0" parTransId="{29D28627-0F61-4590-8D63-615BF8E3836F}" sibTransId="{0A3BCEEB-F946-41D0-A275-AF5E95796143}"/>
    <dgm:cxn modelId="{3CFA36AB-F157-4F97-9E55-E0C395A29909}" type="presOf" srcId="{694F5072-FF78-44D2-8930-E2B9A065A469}" destId="{E88B5452-A5D1-49F5-AE1B-F1170A2EAF35}" srcOrd="1" destOrd="0" presId="urn:microsoft.com/office/officeart/2005/8/layout/chart3"/>
    <dgm:cxn modelId="{48890B7D-2D9D-4766-8B51-BCF2410BA2EC}" srcId="{EC7F5FBF-174C-4418-A712-0E99C1499FDF}" destId="{048ABC5E-C054-4D50-BA63-C58922A5E672}" srcOrd="0" destOrd="0" parTransId="{B68EE707-9643-4239-B4BF-C8BD8726A858}" sibTransId="{140CF9D7-EFC5-41D1-9192-18014E47D24E}"/>
    <dgm:cxn modelId="{36DDAFBE-F4F7-43A3-9818-1A4A3EAD5E5C}" type="presOf" srcId="{048ABC5E-C054-4D50-BA63-C58922A5E672}" destId="{CB41DBCF-55AB-4857-B51E-78F780D30F44}" srcOrd="0" destOrd="0" presId="urn:microsoft.com/office/officeart/2005/8/layout/chart3"/>
    <dgm:cxn modelId="{1B162CAA-EA05-4B41-B123-70017EBDC0DB}" type="presOf" srcId="{048ABC5E-C054-4D50-BA63-C58922A5E672}" destId="{A21456DB-5CAE-49FD-A63A-5591AF173FEA}" srcOrd="1" destOrd="0" presId="urn:microsoft.com/office/officeart/2005/8/layout/chart3"/>
    <dgm:cxn modelId="{68751D8B-AD10-4E88-84A8-D7E8B5EC20F9}" type="presParOf" srcId="{71435E43-5496-42F3-8916-E4922A0F68FB}" destId="{CB41DBCF-55AB-4857-B51E-78F780D30F44}" srcOrd="0" destOrd="0" presId="urn:microsoft.com/office/officeart/2005/8/layout/chart3"/>
    <dgm:cxn modelId="{22022162-C4DB-421D-BB21-FBCCA5463ACB}" type="presParOf" srcId="{71435E43-5496-42F3-8916-E4922A0F68FB}" destId="{A21456DB-5CAE-49FD-A63A-5591AF173FEA}" srcOrd="1" destOrd="0" presId="urn:microsoft.com/office/officeart/2005/8/layout/chart3"/>
    <dgm:cxn modelId="{5A5D6D80-FAA8-4A3B-ABC7-4EE6D0221FFF}" type="presParOf" srcId="{71435E43-5496-42F3-8916-E4922A0F68FB}" destId="{0010F31F-298C-4C56-8891-4A864EA438B9}" srcOrd="2" destOrd="0" presId="urn:microsoft.com/office/officeart/2005/8/layout/chart3"/>
    <dgm:cxn modelId="{9AF40EC7-77D5-4D47-91FE-1D1E485FF738}" type="presParOf" srcId="{71435E43-5496-42F3-8916-E4922A0F68FB}" destId="{F33850C2-E955-4A21-8E0E-29C3AD6AB3D9}" srcOrd="3" destOrd="0" presId="urn:microsoft.com/office/officeart/2005/8/layout/chart3"/>
    <dgm:cxn modelId="{162DC59C-A825-4AC2-A080-6ED7A2B381F4}" type="presParOf" srcId="{71435E43-5496-42F3-8916-E4922A0F68FB}" destId="{4BEB5666-67B3-4DF4-81D2-B3596844461E}" srcOrd="4" destOrd="0" presId="urn:microsoft.com/office/officeart/2005/8/layout/chart3"/>
    <dgm:cxn modelId="{7C3B3175-A158-4746-8551-902FF8AA9CB6}" type="presParOf" srcId="{71435E43-5496-42F3-8916-E4922A0F68FB}" destId="{E88B5452-A5D1-49F5-AE1B-F1170A2EAF35}"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B2BB5D-613B-4FF3-9393-20B2347BBFD0}"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IN"/>
        </a:p>
      </dgm:t>
    </dgm:pt>
    <dgm:pt modelId="{8BB73D8A-C305-41D2-89CA-337128B5592D}">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Recognize the need/ Features</a:t>
          </a:r>
          <a:endParaRPr lang="en-IN" sz="1800" dirty="0">
            <a:latin typeface="Times New Roman" panose="02020603050405020304" pitchFamily="18" charset="0"/>
            <a:cs typeface="Times New Roman" panose="02020603050405020304" pitchFamily="18" charset="0"/>
          </a:endParaRPr>
        </a:p>
      </dgm:t>
    </dgm:pt>
    <dgm:pt modelId="{9F116919-97BE-4673-B248-AAA290DCA549}" type="parTrans" cxnId="{4BD24CD0-F113-4F42-A125-7B37F349966C}">
      <dgm:prSet/>
      <dgm:spPr/>
      <dgm:t>
        <a:bodyPr/>
        <a:lstStyle/>
        <a:p>
          <a:endParaRPr lang="en-IN"/>
        </a:p>
      </dgm:t>
    </dgm:pt>
    <dgm:pt modelId="{CFA64BED-0763-4850-8FE9-A34FE33A70E0}" type="sibTrans" cxnId="{4BD24CD0-F113-4F42-A125-7B37F349966C}">
      <dgm:prSet/>
      <dgm:spPr/>
      <dgm:t>
        <a:bodyPr/>
        <a:lstStyle/>
        <a:p>
          <a:endParaRPr lang="en-IN"/>
        </a:p>
      </dgm:t>
    </dgm:pt>
    <dgm:pt modelId="{D61110FF-F0A5-4C3E-A599-5DACE7637315}">
      <dgm:prSet phldrT="[Text]" custT="1"/>
      <dgm:spPr>
        <a:ln w="12700"/>
      </dgm:spPr>
      <dgm:t>
        <a:bodyPr/>
        <a:lstStyle/>
        <a:p>
          <a:r>
            <a:rPr lang="en-US" sz="1800" dirty="0">
              <a:latin typeface="Times New Roman" panose="02020603050405020304" pitchFamily="18" charset="0"/>
              <a:cs typeface="Times New Roman" panose="02020603050405020304" pitchFamily="18" charset="0"/>
            </a:rPr>
            <a:t>Easy to use/ Interoperable</a:t>
          </a:r>
          <a:endParaRPr lang="en-IN" sz="1800" dirty="0">
            <a:latin typeface="Times New Roman" panose="02020603050405020304" pitchFamily="18" charset="0"/>
            <a:cs typeface="Times New Roman" panose="02020603050405020304" pitchFamily="18" charset="0"/>
          </a:endParaRPr>
        </a:p>
      </dgm:t>
    </dgm:pt>
    <dgm:pt modelId="{99649E5D-B3A5-4C6A-BB0E-772C99620E9A}" type="parTrans" cxnId="{EA37ABAB-D5A0-4363-9226-600F676D39FC}">
      <dgm:prSet/>
      <dgm:spPr/>
      <dgm:t>
        <a:bodyPr/>
        <a:lstStyle/>
        <a:p>
          <a:endParaRPr lang="en-IN"/>
        </a:p>
      </dgm:t>
    </dgm:pt>
    <dgm:pt modelId="{3AB19650-C6B5-41DB-ADE8-2653E8327305}" type="sibTrans" cxnId="{EA37ABAB-D5A0-4363-9226-600F676D39FC}">
      <dgm:prSet/>
      <dgm:spPr/>
      <dgm:t>
        <a:bodyPr/>
        <a:lstStyle/>
        <a:p>
          <a:endParaRPr lang="en-IN"/>
        </a:p>
      </dgm:t>
    </dgm:pt>
    <dgm:pt modelId="{88CDE726-114A-4DD4-9718-E267B07D2FE5}">
      <dgm:prSet phldrT="[Text]" custT="1"/>
      <dgm:spPr>
        <a:ln w="12700"/>
      </dgm:spPr>
      <dgm:t>
        <a:bodyPr/>
        <a:lstStyle/>
        <a:p>
          <a:r>
            <a:rPr lang="en-US" sz="1800" dirty="0">
              <a:latin typeface="Times New Roman" panose="02020603050405020304" pitchFamily="18" charset="0"/>
              <a:cs typeface="Times New Roman" panose="02020603050405020304" pitchFamily="18" charset="0"/>
            </a:rPr>
            <a:t>Budget Friendly</a:t>
          </a:r>
          <a:endParaRPr lang="en-IN" sz="1800" dirty="0">
            <a:latin typeface="Times New Roman" panose="02020603050405020304" pitchFamily="18" charset="0"/>
            <a:cs typeface="Times New Roman" panose="02020603050405020304" pitchFamily="18" charset="0"/>
          </a:endParaRPr>
        </a:p>
      </dgm:t>
    </dgm:pt>
    <dgm:pt modelId="{0E539ECA-3AFB-4DC3-93B3-D7644A39491E}" type="parTrans" cxnId="{52206675-A9D5-4651-A28A-2D6BBC1912F9}">
      <dgm:prSet/>
      <dgm:spPr/>
      <dgm:t>
        <a:bodyPr/>
        <a:lstStyle/>
        <a:p>
          <a:endParaRPr lang="en-IN"/>
        </a:p>
      </dgm:t>
    </dgm:pt>
    <dgm:pt modelId="{1E74C1AA-45F2-4E96-B6A7-ECB6054FE29B}" type="sibTrans" cxnId="{52206675-A9D5-4651-A28A-2D6BBC1912F9}">
      <dgm:prSet/>
      <dgm:spPr/>
      <dgm:t>
        <a:bodyPr/>
        <a:lstStyle/>
        <a:p>
          <a:endParaRPr lang="en-IN"/>
        </a:p>
      </dgm:t>
    </dgm:pt>
    <dgm:pt modelId="{D0093352-8468-4A94-987A-804993C149F5}">
      <dgm:prSet phldrT="[Text]" custT="1"/>
      <dgm:spPr>
        <a:ln w="12700"/>
      </dgm:spPr>
      <dgm:t>
        <a:bodyPr/>
        <a:lstStyle/>
        <a:p>
          <a:r>
            <a:rPr lang="en-US" sz="1800" dirty="0">
              <a:latin typeface="Times New Roman" panose="02020603050405020304" pitchFamily="18" charset="0"/>
              <a:cs typeface="Times New Roman" panose="02020603050405020304" pitchFamily="18" charset="0"/>
            </a:rPr>
            <a:t>Will it meet future needs?</a:t>
          </a:r>
          <a:endParaRPr lang="en-IN" sz="1800" dirty="0">
            <a:latin typeface="Times New Roman" panose="02020603050405020304" pitchFamily="18" charset="0"/>
            <a:cs typeface="Times New Roman" panose="02020603050405020304" pitchFamily="18" charset="0"/>
          </a:endParaRPr>
        </a:p>
      </dgm:t>
    </dgm:pt>
    <dgm:pt modelId="{1582D489-849A-415C-ABD3-88EF7ECC9A7A}" type="parTrans" cxnId="{B0D00C03-82CF-4441-99B5-E344DBF9C175}">
      <dgm:prSet/>
      <dgm:spPr/>
      <dgm:t>
        <a:bodyPr/>
        <a:lstStyle/>
        <a:p>
          <a:endParaRPr lang="en-IN"/>
        </a:p>
      </dgm:t>
    </dgm:pt>
    <dgm:pt modelId="{4C0943F3-F117-416B-AAE7-027250A978C5}" type="sibTrans" cxnId="{B0D00C03-82CF-4441-99B5-E344DBF9C175}">
      <dgm:prSet/>
      <dgm:spPr/>
      <dgm:t>
        <a:bodyPr/>
        <a:lstStyle/>
        <a:p>
          <a:endParaRPr lang="en-IN"/>
        </a:p>
      </dgm:t>
    </dgm:pt>
    <dgm:pt modelId="{3033E098-0787-47F4-9118-2835D3F197AF}" type="pres">
      <dgm:prSet presAssocID="{3EB2BB5D-613B-4FF3-9393-20B2347BBFD0}" presName="linear" presStyleCnt="0">
        <dgm:presLayoutVars>
          <dgm:dir/>
          <dgm:animLvl val="lvl"/>
          <dgm:resizeHandles val="exact"/>
        </dgm:presLayoutVars>
      </dgm:prSet>
      <dgm:spPr/>
      <dgm:t>
        <a:bodyPr/>
        <a:lstStyle/>
        <a:p>
          <a:endParaRPr lang="en-US"/>
        </a:p>
      </dgm:t>
    </dgm:pt>
    <dgm:pt modelId="{4CA7FE15-C1DC-4D98-A40C-959C25FF5012}" type="pres">
      <dgm:prSet presAssocID="{8BB73D8A-C305-41D2-89CA-337128B5592D}" presName="parentLin" presStyleCnt="0"/>
      <dgm:spPr/>
    </dgm:pt>
    <dgm:pt modelId="{00615230-8CF4-4801-AAB2-9C42F6B441B6}" type="pres">
      <dgm:prSet presAssocID="{8BB73D8A-C305-41D2-89CA-337128B5592D}" presName="parentLeftMargin" presStyleLbl="node1" presStyleIdx="0" presStyleCnt="4"/>
      <dgm:spPr/>
      <dgm:t>
        <a:bodyPr/>
        <a:lstStyle/>
        <a:p>
          <a:endParaRPr lang="en-US"/>
        </a:p>
      </dgm:t>
    </dgm:pt>
    <dgm:pt modelId="{18461873-581B-4700-911F-0BD4DBBBF302}" type="pres">
      <dgm:prSet presAssocID="{8BB73D8A-C305-41D2-89CA-337128B5592D}" presName="parentText" presStyleLbl="node1" presStyleIdx="0" presStyleCnt="4">
        <dgm:presLayoutVars>
          <dgm:chMax val="0"/>
          <dgm:bulletEnabled val="1"/>
        </dgm:presLayoutVars>
      </dgm:prSet>
      <dgm:spPr/>
      <dgm:t>
        <a:bodyPr/>
        <a:lstStyle/>
        <a:p>
          <a:endParaRPr lang="en-US"/>
        </a:p>
      </dgm:t>
    </dgm:pt>
    <dgm:pt modelId="{3BFE008B-71A9-4A2B-BC67-DDCA8508BB85}" type="pres">
      <dgm:prSet presAssocID="{8BB73D8A-C305-41D2-89CA-337128B5592D}" presName="negativeSpace" presStyleCnt="0"/>
      <dgm:spPr/>
    </dgm:pt>
    <dgm:pt modelId="{94607B04-6D9D-4E8B-AFD5-E7010E57E655}" type="pres">
      <dgm:prSet presAssocID="{8BB73D8A-C305-41D2-89CA-337128B5592D}" presName="childText" presStyleLbl="conFgAcc1" presStyleIdx="0" presStyleCnt="4">
        <dgm:presLayoutVars>
          <dgm:bulletEnabled val="1"/>
        </dgm:presLayoutVars>
      </dgm:prSet>
      <dgm:spPr/>
    </dgm:pt>
    <dgm:pt modelId="{81E9DB9F-1D7B-4F25-B5CD-76CBA3261AC9}" type="pres">
      <dgm:prSet presAssocID="{CFA64BED-0763-4850-8FE9-A34FE33A70E0}" presName="spaceBetweenRectangles" presStyleCnt="0"/>
      <dgm:spPr/>
    </dgm:pt>
    <dgm:pt modelId="{3B7BAE9E-8B7B-4B4C-BC2F-5C4396302DD8}" type="pres">
      <dgm:prSet presAssocID="{D61110FF-F0A5-4C3E-A599-5DACE7637315}" presName="parentLin" presStyleCnt="0"/>
      <dgm:spPr/>
    </dgm:pt>
    <dgm:pt modelId="{CD1703EC-1FA7-4707-BF53-07F733949576}" type="pres">
      <dgm:prSet presAssocID="{D61110FF-F0A5-4C3E-A599-5DACE7637315}" presName="parentLeftMargin" presStyleLbl="node1" presStyleIdx="0" presStyleCnt="4"/>
      <dgm:spPr/>
      <dgm:t>
        <a:bodyPr/>
        <a:lstStyle/>
        <a:p>
          <a:endParaRPr lang="en-US"/>
        </a:p>
      </dgm:t>
    </dgm:pt>
    <dgm:pt modelId="{4F800F9C-4EA3-4282-B617-66F456B061AA}" type="pres">
      <dgm:prSet presAssocID="{D61110FF-F0A5-4C3E-A599-5DACE7637315}" presName="parentText" presStyleLbl="node1" presStyleIdx="1" presStyleCnt="4">
        <dgm:presLayoutVars>
          <dgm:chMax val="0"/>
          <dgm:bulletEnabled val="1"/>
        </dgm:presLayoutVars>
      </dgm:prSet>
      <dgm:spPr/>
      <dgm:t>
        <a:bodyPr/>
        <a:lstStyle/>
        <a:p>
          <a:endParaRPr lang="en-US"/>
        </a:p>
      </dgm:t>
    </dgm:pt>
    <dgm:pt modelId="{B45EF9B0-D1EB-4A65-B532-C2C6ECAF6DE9}" type="pres">
      <dgm:prSet presAssocID="{D61110FF-F0A5-4C3E-A599-5DACE7637315}" presName="negativeSpace" presStyleCnt="0"/>
      <dgm:spPr/>
    </dgm:pt>
    <dgm:pt modelId="{E94BB6BC-C850-4F65-B2E1-2D8333F4AFBA}" type="pres">
      <dgm:prSet presAssocID="{D61110FF-F0A5-4C3E-A599-5DACE7637315}" presName="childText" presStyleLbl="conFgAcc1" presStyleIdx="1" presStyleCnt="4">
        <dgm:presLayoutVars>
          <dgm:bulletEnabled val="1"/>
        </dgm:presLayoutVars>
      </dgm:prSet>
      <dgm:spPr/>
    </dgm:pt>
    <dgm:pt modelId="{2A0B3612-0DCD-43DD-9E88-CF2F8C7CA998}" type="pres">
      <dgm:prSet presAssocID="{3AB19650-C6B5-41DB-ADE8-2653E8327305}" presName="spaceBetweenRectangles" presStyleCnt="0"/>
      <dgm:spPr/>
    </dgm:pt>
    <dgm:pt modelId="{C092A171-F6BA-4095-9C27-0F6735513766}" type="pres">
      <dgm:prSet presAssocID="{88CDE726-114A-4DD4-9718-E267B07D2FE5}" presName="parentLin" presStyleCnt="0"/>
      <dgm:spPr/>
    </dgm:pt>
    <dgm:pt modelId="{2C8C7CA6-9695-4D57-8F73-436CB455D91F}" type="pres">
      <dgm:prSet presAssocID="{88CDE726-114A-4DD4-9718-E267B07D2FE5}" presName="parentLeftMargin" presStyleLbl="node1" presStyleIdx="1" presStyleCnt="4"/>
      <dgm:spPr/>
      <dgm:t>
        <a:bodyPr/>
        <a:lstStyle/>
        <a:p>
          <a:endParaRPr lang="en-US"/>
        </a:p>
      </dgm:t>
    </dgm:pt>
    <dgm:pt modelId="{C8747AD7-9BAD-475A-A8D2-2301952DA233}" type="pres">
      <dgm:prSet presAssocID="{88CDE726-114A-4DD4-9718-E267B07D2FE5}" presName="parentText" presStyleLbl="node1" presStyleIdx="2" presStyleCnt="4">
        <dgm:presLayoutVars>
          <dgm:chMax val="0"/>
          <dgm:bulletEnabled val="1"/>
        </dgm:presLayoutVars>
      </dgm:prSet>
      <dgm:spPr/>
      <dgm:t>
        <a:bodyPr/>
        <a:lstStyle/>
        <a:p>
          <a:endParaRPr lang="en-US"/>
        </a:p>
      </dgm:t>
    </dgm:pt>
    <dgm:pt modelId="{638B89EB-BE6C-4A8B-B1EC-75B0116F6652}" type="pres">
      <dgm:prSet presAssocID="{88CDE726-114A-4DD4-9718-E267B07D2FE5}" presName="negativeSpace" presStyleCnt="0"/>
      <dgm:spPr/>
    </dgm:pt>
    <dgm:pt modelId="{C443C4CD-81DC-4B72-9292-0E60858EAD0A}" type="pres">
      <dgm:prSet presAssocID="{88CDE726-114A-4DD4-9718-E267B07D2FE5}" presName="childText" presStyleLbl="conFgAcc1" presStyleIdx="2" presStyleCnt="4">
        <dgm:presLayoutVars>
          <dgm:bulletEnabled val="1"/>
        </dgm:presLayoutVars>
      </dgm:prSet>
      <dgm:spPr/>
    </dgm:pt>
    <dgm:pt modelId="{47E3B784-BCE7-4467-AF7B-DC7A912CA7DF}" type="pres">
      <dgm:prSet presAssocID="{1E74C1AA-45F2-4E96-B6A7-ECB6054FE29B}" presName="spaceBetweenRectangles" presStyleCnt="0"/>
      <dgm:spPr/>
    </dgm:pt>
    <dgm:pt modelId="{7E66A943-412B-4DDC-BABD-B723ABC8FB09}" type="pres">
      <dgm:prSet presAssocID="{D0093352-8468-4A94-987A-804993C149F5}" presName="parentLin" presStyleCnt="0"/>
      <dgm:spPr/>
    </dgm:pt>
    <dgm:pt modelId="{9FC02D5F-58D0-4CCD-942D-8E2A9A1BE93A}" type="pres">
      <dgm:prSet presAssocID="{D0093352-8468-4A94-987A-804993C149F5}" presName="parentLeftMargin" presStyleLbl="node1" presStyleIdx="2" presStyleCnt="4"/>
      <dgm:spPr/>
      <dgm:t>
        <a:bodyPr/>
        <a:lstStyle/>
        <a:p>
          <a:endParaRPr lang="en-US"/>
        </a:p>
      </dgm:t>
    </dgm:pt>
    <dgm:pt modelId="{7C44BE9D-D652-4F1B-B2F9-D445DEFE3954}" type="pres">
      <dgm:prSet presAssocID="{D0093352-8468-4A94-987A-804993C149F5}" presName="parentText" presStyleLbl="node1" presStyleIdx="3" presStyleCnt="4">
        <dgm:presLayoutVars>
          <dgm:chMax val="0"/>
          <dgm:bulletEnabled val="1"/>
        </dgm:presLayoutVars>
      </dgm:prSet>
      <dgm:spPr/>
      <dgm:t>
        <a:bodyPr/>
        <a:lstStyle/>
        <a:p>
          <a:endParaRPr lang="en-US"/>
        </a:p>
      </dgm:t>
    </dgm:pt>
    <dgm:pt modelId="{FC26699A-6CD7-4D30-88FE-C731DF5692CA}" type="pres">
      <dgm:prSet presAssocID="{D0093352-8468-4A94-987A-804993C149F5}" presName="negativeSpace" presStyleCnt="0"/>
      <dgm:spPr/>
    </dgm:pt>
    <dgm:pt modelId="{81F1AF10-6D24-477E-B115-2E6A18EDF14E}" type="pres">
      <dgm:prSet presAssocID="{D0093352-8468-4A94-987A-804993C149F5}" presName="childText" presStyleLbl="conFgAcc1" presStyleIdx="3" presStyleCnt="4">
        <dgm:presLayoutVars>
          <dgm:bulletEnabled val="1"/>
        </dgm:presLayoutVars>
      </dgm:prSet>
      <dgm:spPr/>
    </dgm:pt>
  </dgm:ptLst>
  <dgm:cxnLst>
    <dgm:cxn modelId="{CBA2CADB-4A2D-478E-9CA9-F91A21ED02A1}" type="presOf" srcId="{3EB2BB5D-613B-4FF3-9393-20B2347BBFD0}" destId="{3033E098-0787-47F4-9118-2835D3F197AF}" srcOrd="0" destOrd="0" presId="urn:microsoft.com/office/officeart/2005/8/layout/list1"/>
    <dgm:cxn modelId="{0FDD7FDD-BE58-405F-B7DF-14227639289D}" type="presOf" srcId="{D61110FF-F0A5-4C3E-A599-5DACE7637315}" destId="{CD1703EC-1FA7-4707-BF53-07F733949576}" srcOrd="0" destOrd="0" presId="urn:microsoft.com/office/officeart/2005/8/layout/list1"/>
    <dgm:cxn modelId="{B0D00C03-82CF-4441-99B5-E344DBF9C175}" srcId="{3EB2BB5D-613B-4FF3-9393-20B2347BBFD0}" destId="{D0093352-8468-4A94-987A-804993C149F5}" srcOrd="3" destOrd="0" parTransId="{1582D489-849A-415C-ABD3-88EF7ECC9A7A}" sibTransId="{4C0943F3-F117-416B-AAE7-027250A978C5}"/>
    <dgm:cxn modelId="{B7B5813A-4B0E-47AF-999D-ED98473AAF42}" type="presOf" srcId="{8BB73D8A-C305-41D2-89CA-337128B5592D}" destId="{00615230-8CF4-4801-AAB2-9C42F6B441B6}" srcOrd="0" destOrd="0" presId="urn:microsoft.com/office/officeart/2005/8/layout/list1"/>
    <dgm:cxn modelId="{2C48E5BA-5C2F-4FF7-9D17-3CAF49D84850}" type="presOf" srcId="{8BB73D8A-C305-41D2-89CA-337128B5592D}" destId="{18461873-581B-4700-911F-0BD4DBBBF302}" srcOrd="1" destOrd="0" presId="urn:microsoft.com/office/officeart/2005/8/layout/list1"/>
    <dgm:cxn modelId="{C5FC73D0-05C3-4F40-95D4-E888F29B257C}" type="presOf" srcId="{D61110FF-F0A5-4C3E-A599-5DACE7637315}" destId="{4F800F9C-4EA3-4282-B617-66F456B061AA}" srcOrd="1" destOrd="0" presId="urn:microsoft.com/office/officeart/2005/8/layout/list1"/>
    <dgm:cxn modelId="{424C3E6E-FDFC-4E6C-BE52-DF35CAFBEAAE}" type="presOf" srcId="{D0093352-8468-4A94-987A-804993C149F5}" destId="{9FC02D5F-58D0-4CCD-942D-8E2A9A1BE93A}" srcOrd="0" destOrd="0" presId="urn:microsoft.com/office/officeart/2005/8/layout/list1"/>
    <dgm:cxn modelId="{497B159E-93E9-42B5-A7E7-99614537EE4D}" type="presOf" srcId="{D0093352-8468-4A94-987A-804993C149F5}" destId="{7C44BE9D-D652-4F1B-B2F9-D445DEFE3954}" srcOrd="1" destOrd="0" presId="urn:microsoft.com/office/officeart/2005/8/layout/list1"/>
    <dgm:cxn modelId="{EA37ABAB-D5A0-4363-9226-600F676D39FC}" srcId="{3EB2BB5D-613B-4FF3-9393-20B2347BBFD0}" destId="{D61110FF-F0A5-4C3E-A599-5DACE7637315}" srcOrd="1" destOrd="0" parTransId="{99649E5D-B3A5-4C6A-BB0E-772C99620E9A}" sibTransId="{3AB19650-C6B5-41DB-ADE8-2653E8327305}"/>
    <dgm:cxn modelId="{F972A37E-8F52-4885-96A1-ED9EEFAF4EC4}" type="presOf" srcId="{88CDE726-114A-4DD4-9718-E267B07D2FE5}" destId="{C8747AD7-9BAD-475A-A8D2-2301952DA233}" srcOrd="1" destOrd="0" presId="urn:microsoft.com/office/officeart/2005/8/layout/list1"/>
    <dgm:cxn modelId="{52206675-A9D5-4651-A28A-2D6BBC1912F9}" srcId="{3EB2BB5D-613B-4FF3-9393-20B2347BBFD0}" destId="{88CDE726-114A-4DD4-9718-E267B07D2FE5}" srcOrd="2" destOrd="0" parTransId="{0E539ECA-3AFB-4DC3-93B3-D7644A39491E}" sibTransId="{1E74C1AA-45F2-4E96-B6A7-ECB6054FE29B}"/>
    <dgm:cxn modelId="{B6F56F56-3DE8-4FAC-8841-377EA246A584}" type="presOf" srcId="{88CDE726-114A-4DD4-9718-E267B07D2FE5}" destId="{2C8C7CA6-9695-4D57-8F73-436CB455D91F}" srcOrd="0" destOrd="0" presId="urn:microsoft.com/office/officeart/2005/8/layout/list1"/>
    <dgm:cxn modelId="{4BD24CD0-F113-4F42-A125-7B37F349966C}" srcId="{3EB2BB5D-613B-4FF3-9393-20B2347BBFD0}" destId="{8BB73D8A-C305-41D2-89CA-337128B5592D}" srcOrd="0" destOrd="0" parTransId="{9F116919-97BE-4673-B248-AAA290DCA549}" sibTransId="{CFA64BED-0763-4850-8FE9-A34FE33A70E0}"/>
    <dgm:cxn modelId="{BFB0B73E-B72F-4BA5-93D9-A2B3BD3446B7}" type="presParOf" srcId="{3033E098-0787-47F4-9118-2835D3F197AF}" destId="{4CA7FE15-C1DC-4D98-A40C-959C25FF5012}" srcOrd="0" destOrd="0" presId="urn:microsoft.com/office/officeart/2005/8/layout/list1"/>
    <dgm:cxn modelId="{54F9C4F4-5AE6-46EE-8F56-4A17C87DE1FF}" type="presParOf" srcId="{4CA7FE15-C1DC-4D98-A40C-959C25FF5012}" destId="{00615230-8CF4-4801-AAB2-9C42F6B441B6}" srcOrd="0" destOrd="0" presId="urn:microsoft.com/office/officeart/2005/8/layout/list1"/>
    <dgm:cxn modelId="{B6AB5BB0-218F-44D4-BFFF-E44C91B5D6D6}" type="presParOf" srcId="{4CA7FE15-C1DC-4D98-A40C-959C25FF5012}" destId="{18461873-581B-4700-911F-0BD4DBBBF302}" srcOrd="1" destOrd="0" presId="urn:microsoft.com/office/officeart/2005/8/layout/list1"/>
    <dgm:cxn modelId="{C68BBF14-60D6-49A3-A410-02C12AA19B7B}" type="presParOf" srcId="{3033E098-0787-47F4-9118-2835D3F197AF}" destId="{3BFE008B-71A9-4A2B-BC67-DDCA8508BB85}" srcOrd="1" destOrd="0" presId="urn:microsoft.com/office/officeart/2005/8/layout/list1"/>
    <dgm:cxn modelId="{74F25EDF-EB32-4F35-8AD3-65D08ADCFF01}" type="presParOf" srcId="{3033E098-0787-47F4-9118-2835D3F197AF}" destId="{94607B04-6D9D-4E8B-AFD5-E7010E57E655}" srcOrd="2" destOrd="0" presId="urn:microsoft.com/office/officeart/2005/8/layout/list1"/>
    <dgm:cxn modelId="{4E585079-96C7-486A-9BF9-CCAE9382090A}" type="presParOf" srcId="{3033E098-0787-47F4-9118-2835D3F197AF}" destId="{81E9DB9F-1D7B-4F25-B5CD-76CBA3261AC9}" srcOrd="3" destOrd="0" presId="urn:microsoft.com/office/officeart/2005/8/layout/list1"/>
    <dgm:cxn modelId="{5316ABAE-0629-4A58-A71B-3177244CFCBC}" type="presParOf" srcId="{3033E098-0787-47F4-9118-2835D3F197AF}" destId="{3B7BAE9E-8B7B-4B4C-BC2F-5C4396302DD8}" srcOrd="4" destOrd="0" presId="urn:microsoft.com/office/officeart/2005/8/layout/list1"/>
    <dgm:cxn modelId="{1997941C-E57B-4F0C-96E6-4D094B924CA5}" type="presParOf" srcId="{3B7BAE9E-8B7B-4B4C-BC2F-5C4396302DD8}" destId="{CD1703EC-1FA7-4707-BF53-07F733949576}" srcOrd="0" destOrd="0" presId="urn:microsoft.com/office/officeart/2005/8/layout/list1"/>
    <dgm:cxn modelId="{F9785866-7EAD-47A6-B0AB-C37937D387D6}" type="presParOf" srcId="{3B7BAE9E-8B7B-4B4C-BC2F-5C4396302DD8}" destId="{4F800F9C-4EA3-4282-B617-66F456B061AA}" srcOrd="1" destOrd="0" presId="urn:microsoft.com/office/officeart/2005/8/layout/list1"/>
    <dgm:cxn modelId="{EDA26D67-06E9-4CEB-A21C-D0BD56CA43F3}" type="presParOf" srcId="{3033E098-0787-47F4-9118-2835D3F197AF}" destId="{B45EF9B0-D1EB-4A65-B532-C2C6ECAF6DE9}" srcOrd="5" destOrd="0" presId="urn:microsoft.com/office/officeart/2005/8/layout/list1"/>
    <dgm:cxn modelId="{CC3AA11D-8922-4802-B894-2A3997DFD506}" type="presParOf" srcId="{3033E098-0787-47F4-9118-2835D3F197AF}" destId="{E94BB6BC-C850-4F65-B2E1-2D8333F4AFBA}" srcOrd="6" destOrd="0" presId="urn:microsoft.com/office/officeart/2005/8/layout/list1"/>
    <dgm:cxn modelId="{6158F1BC-925B-44D9-BE05-D9F72801F1A3}" type="presParOf" srcId="{3033E098-0787-47F4-9118-2835D3F197AF}" destId="{2A0B3612-0DCD-43DD-9E88-CF2F8C7CA998}" srcOrd="7" destOrd="0" presId="urn:microsoft.com/office/officeart/2005/8/layout/list1"/>
    <dgm:cxn modelId="{41D2CD79-97D0-4C2F-9619-E780F7DEBE1C}" type="presParOf" srcId="{3033E098-0787-47F4-9118-2835D3F197AF}" destId="{C092A171-F6BA-4095-9C27-0F6735513766}" srcOrd="8" destOrd="0" presId="urn:microsoft.com/office/officeart/2005/8/layout/list1"/>
    <dgm:cxn modelId="{84B83919-FFB9-4785-8F7D-8D78BDAA66A6}" type="presParOf" srcId="{C092A171-F6BA-4095-9C27-0F6735513766}" destId="{2C8C7CA6-9695-4D57-8F73-436CB455D91F}" srcOrd="0" destOrd="0" presId="urn:microsoft.com/office/officeart/2005/8/layout/list1"/>
    <dgm:cxn modelId="{B6C7F2F0-B1FA-4AA0-B76E-304D3F96302C}" type="presParOf" srcId="{C092A171-F6BA-4095-9C27-0F6735513766}" destId="{C8747AD7-9BAD-475A-A8D2-2301952DA233}" srcOrd="1" destOrd="0" presId="urn:microsoft.com/office/officeart/2005/8/layout/list1"/>
    <dgm:cxn modelId="{90DD4BA3-6411-4F36-BE96-6199E3BEBE09}" type="presParOf" srcId="{3033E098-0787-47F4-9118-2835D3F197AF}" destId="{638B89EB-BE6C-4A8B-B1EC-75B0116F6652}" srcOrd="9" destOrd="0" presId="urn:microsoft.com/office/officeart/2005/8/layout/list1"/>
    <dgm:cxn modelId="{F41360A8-3529-4618-817C-5A8C839485C7}" type="presParOf" srcId="{3033E098-0787-47F4-9118-2835D3F197AF}" destId="{C443C4CD-81DC-4B72-9292-0E60858EAD0A}" srcOrd="10" destOrd="0" presId="urn:microsoft.com/office/officeart/2005/8/layout/list1"/>
    <dgm:cxn modelId="{DCB50E15-023D-411B-9EB2-3331B93ABC43}" type="presParOf" srcId="{3033E098-0787-47F4-9118-2835D3F197AF}" destId="{47E3B784-BCE7-4467-AF7B-DC7A912CA7DF}" srcOrd="11" destOrd="0" presId="urn:microsoft.com/office/officeart/2005/8/layout/list1"/>
    <dgm:cxn modelId="{010B0715-E843-4B5E-BAA7-5A8A60B4E8FB}" type="presParOf" srcId="{3033E098-0787-47F4-9118-2835D3F197AF}" destId="{7E66A943-412B-4DDC-BABD-B723ABC8FB09}" srcOrd="12" destOrd="0" presId="urn:microsoft.com/office/officeart/2005/8/layout/list1"/>
    <dgm:cxn modelId="{E3C7EFE2-5E3C-4DD2-802A-A1D2FBD50176}" type="presParOf" srcId="{7E66A943-412B-4DDC-BABD-B723ABC8FB09}" destId="{9FC02D5F-58D0-4CCD-942D-8E2A9A1BE93A}" srcOrd="0" destOrd="0" presId="urn:microsoft.com/office/officeart/2005/8/layout/list1"/>
    <dgm:cxn modelId="{11E9FD4F-E491-4778-827B-30802AED264C}" type="presParOf" srcId="{7E66A943-412B-4DDC-BABD-B723ABC8FB09}" destId="{7C44BE9D-D652-4F1B-B2F9-D445DEFE3954}" srcOrd="1" destOrd="0" presId="urn:microsoft.com/office/officeart/2005/8/layout/list1"/>
    <dgm:cxn modelId="{53FBD976-AC3C-4E92-871E-97090C8C449D}" type="presParOf" srcId="{3033E098-0787-47F4-9118-2835D3F197AF}" destId="{FC26699A-6CD7-4D30-88FE-C731DF5692CA}" srcOrd="13" destOrd="0" presId="urn:microsoft.com/office/officeart/2005/8/layout/list1"/>
    <dgm:cxn modelId="{3297D65B-2DAC-4B3F-B40C-95ABFA006DAE}" type="presParOf" srcId="{3033E098-0787-47F4-9118-2835D3F197AF}" destId="{81F1AF10-6D24-477E-B115-2E6A18EDF14E}" srcOrd="14" destOrd="0" presId="urn:microsoft.com/office/officeart/2005/8/layout/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AD24F5-3909-454E-A53A-FA0796A47F50}"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IN"/>
        </a:p>
      </dgm:t>
    </dgm:pt>
    <dgm:pt modelId="{4F1AC743-D6F7-45CF-B026-E5C8E8F7819B}">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Problem definition</a:t>
          </a:r>
          <a:endParaRPr lang="en-IN" sz="1800" dirty="0">
            <a:latin typeface="Times New Roman" panose="02020603050405020304" pitchFamily="18" charset="0"/>
            <a:cs typeface="Times New Roman" panose="02020603050405020304" pitchFamily="18" charset="0"/>
          </a:endParaRPr>
        </a:p>
      </dgm:t>
    </dgm:pt>
    <dgm:pt modelId="{DAC7EBAE-329C-4658-95AE-3D1A33D82EA3}" type="parTrans" cxnId="{36C8D8AE-3B68-4866-913D-022E646BEF9E}">
      <dgm:prSet/>
      <dgm:spPr/>
      <dgm:t>
        <a:bodyPr/>
        <a:lstStyle/>
        <a:p>
          <a:endParaRPr lang="en-IN"/>
        </a:p>
      </dgm:t>
    </dgm:pt>
    <dgm:pt modelId="{22528268-78C1-421C-A8A8-4C67201F684D}" type="sibTrans" cxnId="{36C8D8AE-3B68-4866-913D-022E646BEF9E}">
      <dgm:prSet/>
      <dgm:spPr/>
      <dgm:t>
        <a:bodyPr/>
        <a:lstStyle/>
        <a:p>
          <a:endParaRPr lang="en-IN"/>
        </a:p>
      </dgm:t>
    </dgm:pt>
    <dgm:pt modelId="{A233CB99-E8D3-4E56-A41E-437041F10093}">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Brainstorm ideas</a:t>
          </a:r>
          <a:endParaRPr lang="en-IN" sz="1800" dirty="0">
            <a:latin typeface="Times New Roman" panose="02020603050405020304" pitchFamily="18" charset="0"/>
            <a:cs typeface="Times New Roman" panose="02020603050405020304" pitchFamily="18" charset="0"/>
          </a:endParaRPr>
        </a:p>
      </dgm:t>
    </dgm:pt>
    <dgm:pt modelId="{1327ECF9-060D-4EE0-94CB-FB26FA401463}" type="parTrans" cxnId="{41BF193D-36B2-434E-97AE-FA3BDA33BE30}">
      <dgm:prSet/>
      <dgm:spPr/>
      <dgm:t>
        <a:bodyPr/>
        <a:lstStyle/>
        <a:p>
          <a:endParaRPr lang="en-IN"/>
        </a:p>
      </dgm:t>
    </dgm:pt>
    <dgm:pt modelId="{58D2AAC8-14A6-4D6F-9ADD-BEC1F921A5C6}" type="sibTrans" cxnId="{41BF193D-36B2-434E-97AE-FA3BDA33BE30}">
      <dgm:prSet/>
      <dgm:spPr/>
      <dgm:t>
        <a:bodyPr/>
        <a:lstStyle/>
        <a:p>
          <a:endParaRPr lang="en-IN"/>
        </a:p>
      </dgm:t>
    </dgm:pt>
    <dgm:pt modelId="{A310668B-8D97-44EF-AC1D-B06103E399C1}">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Select Optimal solutions</a:t>
          </a:r>
          <a:endParaRPr lang="en-IN" sz="1800" dirty="0">
            <a:latin typeface="Times New Roman" panose="02020603050405020304" pitchFamily="18" charset="0"/>
            <a:cs typeface="Times New Roman" panose="02020603050405020304" pitchFamily="18" charset="0"/>
          </a:endParaRPr>
        </a:p>
      </dgm:t>
    </dgm:pt>
    <dgm:pt modelId="{AEBF2CCF-1882-41F4-8172-134A3F96E089}" type="parTrans" cxnId="{018307E8-57E3-4375-BAC2-BFC7B7C0AAA6}">
      <dgm:prSet/>
      <dgm:spPr/>
      <dgm:t>
        <a:bodyPr/>
        <a:lstStyle/>
        <a:p>
          <a:endParaRPr lang="en-IN"/>
        </a:p>
      </dgm:t>
    </dgm:pt>
    <dgm:pt modelId="{AE7EB500-D558-4826-8DE0-17F8168A1BF1}" type="sibTrans" cxnId="{018307E8-57E3-4375-BAC2-BFC7B7C0AAA6}">
      <dgm:prSet/>
      <dgm:spPr/>
      <dgm:t>
        <a:bodyPr/>
        <a:lstStyle/>
        <a:p>
          <a:endParaRPr lang="en-IN"/>
        </a:p>
      </dgm:t>
    </dgm:pt>
    <dgm:pt modelId="{E90A50A2-5BEF-40F6-B8DC-2077C5099BB5}">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Set deadline/ Budget/ Users</a:t>
          </a:r>
          <a:endParaRPr lang="en-IN" sz="1800" dirty="0">
            <a:latin typeface="Times New Roman" panose="02020603050405020304" pitchFamily="18" charset="0"/>
            <a:cs typeface="Times New Roman" panose="02020603050405020304" pitchFamily="18" charset="0"/>
          </a:endParaRPr>
        </a:p>
      </dgm:t>
    </dgm:pt>
    <dgm:pt modelId="{BD5CCCBA-8FFE-439D-B428-064464A7DF8D}" type="parTrans" cxnId="{07CA2E8F-F53C-4579-8ECD-6A59C12DDF31}">
      <dgm:prSet/>
      <dgm:spPr/>
      <dgm:t>
        <a:bodyPr/>
        <a:lstStyle/>
        <a:p>
          <a:endParaRPr lang="en-IN"/>
        </a:p>
      </dgm:t>
    </dgm:pt>
    <dgm:pt modelId="{3E9BDF6A-B58E-45BE-A761-F3A532DE7EFA}" type="sibTrans" cxnId="{07CA2E8F-F53C-4579-8ECD-6A59C12DDF31}">
      <dgm:prSet/>
      <dgm:spPr/>
      <dgm:t>
        <a:bodyPr/>
        <a:lstStyle/>
        <a:p>
          <a:endParaRPr lang="en-IN"/>
        </a:p>
      </dgm:t>
    </dgm:pt>
    <dgm:pt modelId="{32AE5B96-4DC2-4707-81B7-27E8C9798265}">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Design -&gt; Receive feedback</a:t>
          </a:r>
          <a:endParaRPr lang="en-IN" sz="1800" dirty="0">
            <a:latin typeface="Times New Roman" panose="02020603050405020304" pitchFamily="18" charset="0"/>
            <a:cs typeface="Times New Roman" panose="02020603050405020304" pitchFamily="18" charset="0"/>
          </a:endParaRPr>
        </a:p>
      </dgm:t>
    </dgm:pt>
    <dgm:pt modelId="{1B3083AC-D367-4B72-8165-5A8DFDD0A3EB}" type="parTrans" cxnId="{EDDB9A84-37DA-4A10-8CAC-B460DB27B64B}">
      <dgm:prSet/>
      <dgm:spPr/>
      <dgm:t>
        <a:bodyPr/>
        <a:lstStyle/>
        <a:p>
          <a:endParaRPr lang="en-IN"/>
        </a:p>
      </dgm:t>
    </dgm:pt>
    <dgm:pt modelId="{3E62916B-41C5-40C7-B36D-389B63103EA8}" type="sibTrans" cxnId="{EDDB9A84-37DA-4A10-8CAC-B460DB27B64B}">
      <dgm:prSet/>
      <dgm:spPr/>
      <dgm:t>
        <a:bodyPr/>
        <a:lstStyle/>
        <a:p>
          <a:endParaRPr lang="en-IN"/>
        </a:p>
      </dgm:t>
    </dgm:pt>
    <dgm:pt modelId="{E0F71AC4-F961-40FC-81E5-68820C966EB3}">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Rollout  tool</a:t>
          </a:r>
          <a:endParaRPr lang="en-IN" sz="1800" dirty="0">
            <a:latin typeface="Times New Roman" panose="02020603050405020304" pitchFamily="18" charset="0"/>
            <a:cs typeface="Times New Roman" panose="02020603050405020304" pitchFamily="18" charset="0"/>
          </a:endParaRPr>
        </a:p>
      </dgm:t>
    </dgm:pt>
    <dgm:pt modelId="{2B7F6E83-E111-41ED-8F35-0CB22CC07EEE}" type="parTrans" cxnId="{0D5CDD01-D5F7-4C29-960E-3C92BF2AA5C5}">
      <dgm:prSet/>
      <dgm:spPr/>
      <dgm:t>
        <a:bodyPr/>
        <a:lstStyle/>
        <a:p>
          <a:endParaRPr lang="en-IN"/>
        </a:p>
      </dgm:t>
    </dgm:pt>
    <dgm:pt modelId="{D8B018B8-8424-4B13-8F03-0A58D117FBC7}" type="sibTrans" cxnId="{0D5CDD01-D5F7-4C29-960E-3C92BF2AA5C5}">
      <dgm:prSet/>
      <dgm:spPr/>
      <dgm:t>
        <a:bodyPr/>
        <a:lstStyle/>
        <a:p>
          <a:endParaRPr lang="en-IN"/>
        </a:p>
      </dgm:t>
    </dgm:pt>
    <dgm:pt modelId="{1DF3C640-0E02-455D-9FE4-ACCAA43955CA}">
      <dgm:prSet phldrT="[Text]" custT="1"/>
      <dgm:spPr>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Documentation/Maintenance</a:t>
          </a:r>
          <a:endParaRPr lang="en-IN" sz="1800" dirty="0">
            <a:latin typeface="Times New Roman" panose="02020603050405020304" pitchFamily="18" charset="0"/>
            <a:cs typeface="Times New Roman" panose="02020603050405020304" pitchFamily="18" charset="0"/>
          </a:endParaRPr>
        </a:p>
      </dgm:t>
    </dgm:pt>
    <dgm:pt modelId="{DD0A75BA-F3B2-4F98-BB74-45B0CB1A0CEA}" type="parTrans" cxnId="{7B5835EE-0E72-4CDA-9044-7CE96184FE3F}">
      <dgm:prSet/>
      <dgm:spPr/>
      <dgm:t>
        <a:bodyPr/>
        <a:lstStyle/>
        <a:p>
          <a:endParaRPr lang="en-IN"/>
        </a:p>
      </dgm:t>
    </dgm:pt>
    <dgm:pt modelId="{7B8C2793-AA2E-4D52-9C0F-0CF03A08A285}" type="sibTrans" cxnId="{7B5835EE-0E72-4CDA-9044-7CE96184FE3F}">
      <dgm:prSet/>
      <dgm:spPr/>
      <dgm:t>
        <a:bodyPr/>
        <a:lstStyle/>
        <a:p>
          <a:endParaRPr lang="en-IN"/>
        </a:p>
      </dgm:t>
    </dgm:pt>
    <dgm:pt modelId="{0FFFC4C4-59D0-4926-94FA-480257B55B95}" type="pres">
      <dgm:prSet presAssocID="{F0AD24F5-3909-454E-A53A-FA0796A47F50}" presName="Name0" presStyleCnt="0">
        <dgm:presLayoutVars>
          <dgm:dir/>
          <dgm:resizeHandles val="exact"/>
        </dgm:presLayoutVars>
      </dgm:prSet>
      <dgm:spPr/>
      <dgm:t>
        <a:bodyPr/>
        <a:lstStyle/>
        <a:p>
          <a:endParaRPr lang="en-US"/>
        </a:p>
      </dgm:t>
    </dgm:pt>
    <dgm:pt modelId="{64B95C3A-4CAC-4811-B6E7-0276D0FB9976}" type="pres">
      <dgm:prSet presAssocID="{4F1AC743-D6F7-45CF-B026-E5C8E8F7819B}" presName="node" presStyleLbl="node1" presStyleIdx="0" presStyleCnt="7">
        <dgm:presLayoutVars>
          <dgm:bulletEnabled val="1"/>
        </dgm:presLayoutVars>
      </dgm:prSet>
      <dgm:spPr/>
      <dgm:t>
        <a:bodyPr/>
        <a:lstStyle/>
        <a:p>
          <a:endParaRPr lang="en-US"/>
        </a:p>
      </dgm:t>
    </dgm:pt>
    <dgm:pt modelId="{BA8F8760-099F-458B-BE43-4A7B87D44777}" type="pres">
      <dgm:prSet presAssocID="{22528268-78C1-421C-A8A8-4C67201F684D}" presName="sibTrans" presStyleLbl="sibTrans1D1" presStyleIdx="0" presStyleCnt="6"/>
      <dgm:spPr/>
      <dgm:t>
        <a:bodyPr/>
        <a:lstStyle/>
        <a:p>
          <a:endParaRPr lang="en-US"/>
        </a:p>
      </dgm:t>
    </dgm:pt>
    <dgm:pt modelId="{FFEB469E-0CC4-4A57-99A9-D9325A078FC9}" type="pres">
      <dgm:prSet presAssocID="{22528268-78C1-421C-A8A8-4C67201F684D}" presName="connectorText" presStyleLbl="sibTrans1D1" presStyleIdx="0" presStyleCnt="6"/>
      <dgm:spPr/>
      <dgm:t>
        <a:bodyPr/>
        <a:lstStyle/>
        <a:p>
          <a:endParaRPr lang="en-US"/>
        </a:p>
      </dgm:t>
    </dgm:pt>
    <dgm:pt modelId="{221C76B1-1A8A-48C3-96C1-1A740CCA97AD}" type="pres">
      <dgm:prSet presAssocID="{A233CB99-E8D3-4E56-A41E-437041F10093}" presName="node" presStyleLbl="node1" presStyleIdx="1" presStyleCnt="7">
        <dgm:presLayoutVars>
          <dgm:bulletEnabled val="1"/>
        </dgm:presLayoutVars>
      </dgm:prSet>
      <dgm:spPr/>
      <dgm:t>
        <a:bodyPr/>
        <a:lstStyle/>
        <a:p>
          <a:endParaRPr lang="en-US"/>
        </a:p>
      </dgm:t>
    </dgm:pt>
    <dgm:pt modelId="{31429A7F-679F-4EFF-A33B-59C26ACD80FF}" type="pres">
      <dgm:prSet presAssocID="{58D2AAC8-14A6-4D6F-9ADD-BEC1F921A5C6}" presName="sibTrans" presStyleLbl="sibTrans1D1" presStyleIdx="1" presStyleCnt="6"/>
      <dgm:spPr/>
      <dgm:t>
        <a:bodyPr/>
        <a:lstStyle/>
        <a:p>
          <a:endParaRPr lang="en-US"/>
        </a:p>
      </dgm:t>
    </dgm:pt>
    <dgm:pt modelId="{41EEB04F-C63B-4A78-8DC0-C1C9720F7AEC}" type="pres">
      <dgm:prSet presAssocID="{58D2AAC8-14A6-4D6F-9ADD-BEC1F921A5C6}" presName="connectorText" presStyleLbl="sibTrans1D1" presStyleIdx="1" presStyleCnt="6"/>
      <dgm:spPr/>
      <dgm:t>
        <a:bodyPr/>
        <a:lstStyle/>
        <a:p>
          <a:endParaRPr lang="en-US"/>
        </a:p>
      </dgm:t>
    </dgm:pt>
    <dgm:pt modelId="{AAD7FA81-66E7-4105-ADBA-C2FF1DC2EB71}" type="pres">
      <dgm:prSet presAssocID="{A310668B-8D97-44EF-AC1D-B06103E399C1}" presName="node" presStyleLbl="node1" presStyleIdx="2" presStyleCnt="7">
        <dgm:presLayoutVars>
          <dgm:bulletEnabled val="1"/>
        </dgm:presLayoutVars>
      </dgm:prSet>
      <dgm:spPr/>
      <dgm:t>
        <a:bodyPr/>
        <a:lstStyle/>
        <a:p>
          <a:endParaRPr lang="en-US"/>
        </a:p>
      </dgm:t>
    </dgm:pt>
    <dgm:pt modelId="{550176E0-2CB1-4053-B292-172CA131A7E1}" type="pres">
      <dgm:prSet presAssocID="{AE7EB500-D558-4826-8DE0-17F8168A1BF1}" presName="sibTrans" presStyleLbl="sibTrans1D1" presStyleIdx="2" presStyleCnt="6"/>
      <dgm:spPr/>
      <dgm:t>
        <a:bodyPr/>
        <a:lstStyle/>
        <a:p>
          <a:endParaRPr lang="en-US"/>
        </a:p>
      </dgm:t>
    </dgm:pt>
    <dgm:pt modelId="{0845D4C0-73D3-4A38-AA10-EA98839F47A0}" type="pres">
      <dgm:prSet presAssocID="{AE7EB500-D558-4826-8DE0-17F8168A1BF1}" presName="connectorText" presStyleLbl="sibTrans1D1" presStyleIdx="2" presStyleCnt="6"/>
      <dgm:spPr/>
      <dgm:t>
        <a:bodyPr/>
        <a:lstStyle/>
        <a:p>
          <a:endParaRPr lang="en-US"/>
        </a:p>
      </dgm:t>
    </dgm:pt>
    <dgm:pt modelId="{B6B57BF5-BD6A-4A13-8F8C-8683B447B975}" type="pres">
      <dgm:prSet presAssocID="{E90A50A2-5BEF-40F6-B8DC-2077C5099BB5}" presName="node" presStyleLbl="node1" presStyleIdx="3" presStyleCnt="7">
        <dgm:presLayoutVars>
          <dgm:bulletEnabled val="1"/>
        </dgm:presLayoutVars>
      </dgm:prSet>
      <dgm:spPr/>
      <dgm:t>
        <a:bodyPr/>
        <a:lstStyle/>
        <a:p>
          <a:endParaRPr lang="en-US"/>
        </a:p>
      </dgm:t>
    </dgm:pt>
    <dgm:pt modelId="{5DFAE3AB-875F-4755-B1B8-CAFFDD3F90C6}" type="pres">
      <dgm:prSet presAssocID="{3E9BDF6A-B58E-45BE-A761-F3A532DE7EFA}" presName="sibTrans" presStyleLbl="sibTrans1D1" presStyleIdx="3" presStyleCnt="6"/>
      <dgm:spPr/>
      <dgm:t>
        <a:bodyPr/>
        <a:lstStyle/>
        <a:p>
          <a:endParaRPr lang="en-US"/>
        </a:p>
      </dgm:t>
    </dgm:pt>
    <dgm:pt modelId="{BCD51FC7-91BF-4088-B68C-5EEF10FEEF2C}" type="pres">
      <dgm:prSet presAssocID="{3E9BDF6A-B58E-45BE-A761-F3A532DE7EFA}" presName="connectorText" presStyleLbl="sibTrans1D1" presStyleIdx="3" presStyleCnt="6"/>
      <dgm:spPr/>
      <dgm:t>
        <a:bodyPr/>
        <a:lstStyle/>
        <a:p>
          <a:endParaRPr lang="en-US"/>
        </a:p>
      </dgm:t>
    </dgm:pt>
    <dgm:pt modelId="{97F35961-6891-49B6-B6AB-78FAC855C7A8}" type="pres">
      <dgm:prSet presAssocID="{32AE5B96-4DC2-4707-81B7-27E8C9798265}" presName="node" presStyleLbl="node1" presStyleIdx="4" presStyleCnt="7">
        <dgm:presLayoutVars>
          <dgm:bulletEnabled val="1"/>
        </dgm:presLayoutVars>
      </dgm:prSet>
      <dgm:spPr/>
      <dgm:t>
        <a:bodyPr/>
        <a:lstStyle/>
        <a:p>
          <a:endParaRPr lang="en-US"/>
        </a:p>
      </dgm:t>
    </dgm:pt>
    <dgm:pt modelId="{66E7E331-602C-48FA-BB1C-A64022D5D076}" type="pres">
      <dgm:prSet presAssocID="{3E62916B-41C5-40C7-B36D-389B63103EA8}" presName="sibTrans" presStyleLbl="sibTrans1D1" presStyleIdx="4" presStyleCnt="6"/>
      <dgm:spPr/>
      <dgm:t>
        <a:bodyPr/>
        <a:lstStyle/>
        <a:p>
          <a:endParaRPr lang="en-US"/>
        </a:p>
      </dgm:t>
    </dgm:pt>
    <dgm:pt modelId="{2A94F2B9-D023-42C5-B15A-F0264C0769C2}" type="pres">
      <dgm:prSet presAssocID="{3E62916B-41C5-40C7-B36D-389B63103EA8}" presName="connectorText" presStyleLbl="sibTrans1D1" presStyleIdx="4" presStyleCnt="6"/>
      <dgm:spPr/>
      <dgm:t>
        <a:bodyPr/>
        <a:lstStyle/>
        <a:p>
          <a:endParaRPr lang="en-US"/>
        </a:p>
      </dgm:t>
    </dgm:pt>
    <dgm:pt modelId="{4ACD80A7-D8F5-4F04-AA19-85B3A3431448}" type="pres">
      <dgm:prSet presAssocID="{E0F71AC4-F961-40FC-81E5-68820C966EB3}" presName="node" presStyleLbl="node1" presStyleIdx="5" presStyleCnt="7">
        <dgm:presLayoutVars>
          <dgm:bulletEnabled val="1"/>
        </dgm:presLayoutVars>
      </dgm:prSet>
      <dgm:spPr/>
      <dgm:t>
        <a:bodyPr/>
        <a:lstStyle/>
        <a:p>
          <a:endParaRPr lang="en-US"/>
        </a:p>
      </dgm:t>
    </dgm:pt>
    <dgm:pt modelId="{9C3706E1-7DDD-46E3-BC2D-2A6739C6702C}" type="pres">
      <dgm:prSet presAssocID="{D8B018B8-8424-4B13-8F03-0A58D117FBC7}" presName="sibTrans" presStyleLbl="sibTrans1D1" presStyleIdx="5" presStyleCnt="6"/>
      <dgm:spPr/>
      <dgm:t>
        <a:bodyPr/>
        <a:lstStyle/>
        <a:p>
          <a:endParaRPr lang="en-US"/>
        </a:p>
      </dgm:t>
    </dgm:pt>
    <dgm:pt modelId="{F845CB17-BF4E-467C-82E8-9F1DAF43ECE1}" type="pres">
      <dgm:prSet presAssocID="{D8B018B8-8424-4B13-8F03-0A58D117FBC7}" presName="connectorText" presStyleLbl="sibTrans1D1" presStyleIdx="5" presStyleCnt="6"/>
      <dgm:spPr/>
      <dgm:t>
        <a:bodyPr/>
        <a:lstStyle/>
        <a:p>
          <a:endParaRPr lang="en-US"/>
        </a:p>
      </dgm:t>
    </dgm:pt>
    <dgm:pt modelId="{30A85A18-52F4-4DC5-8CFD-944C7744F56A}" type="pres">
      <dgm:prSet presAssocID="{1DF3C640-0E02-455D-9FE4-ACCAA43955CA}" presName="node" presStyleLbl="node1" presStyleIdx="6" presStyleCnt="7">
        <dgm:presLayoutVars>
          <dgm:bulletEnabled val="1"/>
        </dgm:presLayoutVars>
      </dgm:prSet>
      <dgm:spPr/>
      <dgm:t>
        <a:bodyPr/>
        <a:lstStyle/>
        <a:p>
          <a:endParaRPr lang="en-US"/>
        </a:p>
      </dgm:t>
    </dgm:pt>
  </dgm:ptLst>
  <dgm:cxnLst>
    <dgm:cxn modelId="{367525B5-E8AA-494B-874A-B6749013A4E5}" type="presOf" srcId="{A310668B-8D97-44EF-AC1D-B06103E399C1}" destId="{AAD7FA81-66E7-4105-ADBA-C2FF1DC2EB71}" srcOrd="0" destOrd="0" presId="urn:microsoft.com/office/officeart/2005/8/layout/bProcess3"/>
    <dgm:cxn modelId="{07CA2E8F-F53C-4579-8ECD-6A59C12DDF31}" srcId="{F0AD24F5-3909-454E-A53A-FA0796A47F50}" destId="{E90A50A2-5BEF-40F6-B8DC-2077C5099BB5}" srcOrd="3" destOrd="0" parTransId="{BD5CCCBA-8FFE-439D-B428-064464A7DF8D}" sibTransId="{3E9BDF6A-B58E-45BE-A761-F3A532DE7EFA}"/>
    <dgm:cxn modelId="{41BF193D-36B2-434E-97AE-FA3BDA33BE30}" srcId="{F0AD24F5-3909-454E-A53A-FA0796A47F50}" destId="{A233CB99-E8D3-4E56-A41E-437041F10093}" srcOrd="1" destOrd="0" parTransId="{1327ECF9-060D-4EE0-94CB-FB26FA401463}" sibTransId="{58D2AAC8-14A6-4D6F-9ADD-BEC1F921A5C6}"/>
    <dgm:cxn modelId="{A3110519-5480-426D-9E40-B6B6E63B1F47}" type="presOf" srcId="{A233CB99-E8D3-4E56-A41E-437041F10093}" destId="{221C76B1-1A8A-48C3-96C1-1A740CCA97AD}" srcOrd="0" destOrd="0" presId="urn:microsoft.com/office/officeart/2005/8/layout/bProcess3"/>
    <dgm:cxn modelId="{D41D391D-649A-40F5-8F4C-A0F9E58B4FE9}" type="presOf" srcId="{AE7EB500-D558-4826-8DE0-17F8168A1BF1}" destId="{0845D4C0-73D3-4A38-AA10-EA98839F47A0}" srcOrd="1" destOrd="0" presId="urn:microsoft.com/office/officeart/2005/8/layout/bProcess3"/>
    <dgm:cxn modelId="{0D5CDD01-D5F7-4C29-960E-3C92BF2AA5C5}" srcId="{F0AD24F5-3909-454E-A53A-FA0796A47F50}" destId="{E0F71AC4-F961-40FC-81E5-68820C966EB3}" srcOrd="5" destOrd="0" parTransId="{2B7F6E83-E111-41ED-8F35-0CB22CC07EEE}" sibTransId="{D8B018B8-8424-4B13-8F03-0A58D117FBC7}"/>
    <dgm:cxn modelId="{D9CF0AA7-1A3F-477A-8013-F8CFB893691B}" type="presOf" srcId="{F0AD24F5-3909-454E-A53A-FA0796A47F50}" destId="{0FFFC4C4-59D0-4926-94FA-480257B55B95}" srcOrd="0" destOrd="0" presId="urn:microsoft.com/office/officeart/2005/8/layout/bProcess3"/>
    <dgm:cxn modelId="{0A8462EF-EA73-4942-815E-45AE5D702A7D}" type="presOf" srcId="{D8B018B8-8424-4B13-8F03-0A58D117FBC7}" destId="{F845CB17-BF4E-467C-82E8-9F1DAF43ECE1}" srcOrd="1" destOrd="0" presId="urn:microsoft.com/office/officeart/2005/8/layout/bProcess3"/>
    <dgm:cxn modelId="{0EEF40E3-54E3-4CF5-BC69-4CAD47CB240B}" type="presOf" srcId="{3E9BDF6A-B58E-45BE-A761-F3A532DE7EFA}" destId="{BCD51FC7-91BF-4088-B68C-5EEF10FEEF2C}" srcOrd="1" destOrd="0" presId="urn:microsoft.com/office/officeart/2005/8/layout/bProcess3"/>
    <dgm:cxn modelId="{74248B91-7D82-47A0-94B9-AF1B50849642}" type="presOf" srcId="{32AE5B96-4DC2-4707-81B7-27E8C9798265}" destId="{97F35961-6891-49B6-B6AB-78FAC855C7A8}" srcOrd="0" destOrd="0" presId="urn:microsoft.com/office/officeart/2005/8/layout/bProcess3"/>
    <dgm:cxn modelId="{356F6253-8AA1-4D6C-91AA-590EB7F73ADA}" type="presOf" srcId="{4F1AC743-D6F7-45CF-B026-E5C8E8F7819B}" destId="{64B95C3A-4CAC-4811-B6E7-0276D0FB9976}" srcOrd="0" destOrd="0" presId="urn:microsoft.com/office/officeart/2005/8/layout/bProcess3"/>
    <dgm:cxn modelId="{921FBB79-F552-45EC-B98B-FAA175234E18}" type="presOf" srcId="{22528268-78C1-421C-A8A8-4C67201F684D}" destId="{BA8F8760-099F-458B-BE43-4A7B87D44777}" srcOrd="0" destOrd="0" presId="urn:microsoft.com/office/officeart/2005/8/layout/bProcess3"/>
    <dgm:cxn modelId="{F9974BEE-D158-4C70-A509-5A298FBADFCE}" type="presOf" srcId="{3E62916B-41C5-40C7-B36D-389B63103EA8}" destId="{2A94F2B9-D023-42C5-B15A-F0264C0769C2}" srcOrd="1" destOrd="0" presId="urn:microsoft.com/office/officeart/2005/8/layout/bProcess3"/>
    <dgm:cxn modelId="{51552754-D5D8-4082-B6CE-88F276D9DC64}" type="presOf" srcId="{3E9BDF6A-B58E-45BE-A761-F3A532DE7EFA}" destId="{5DFAE3AB-875F-4755-B1B8-CAFFDD3F90C6}" srcOrd="0" destOrd="0" presId="urn:microsoft.com/office/officeart/2005/8/layout/bProcess3"/>
    <dgm:cxn modelId="{D3719057-3ACA-43E5-8124-3AF11198FB49}" type="presOf" srcId="{D8B018B8-8424-4B13-8F03-0A58D117FBC7}" destId="{9C3706E1-7DDD-46E3-BC2D-2A6739C6702C}" srcOrd="0" destOrd="0" presId="urn:microsoft.com/office/officeart/2005/8/layout/bProcess3"/>
    <dgm:cxn modelId="{7B5835EE-0E72-4CDA-9044-7CE96184FE3F}" srcId="{F0AD24F5-3909-454E-A53A-FA0796A47F50}" destId="{1DF3C640-0E02-455D-9FE4-ACCAA43955CA}" srcOrd="6" destOrd="0" parTransId="{DD0A75BA-F3B2-4F98-BB74-45B0CB1A0CEA}" sibTransId="{7B8C2793-AA2E-4D52-9C0F-0CF03A08A285}"/>
    <dgm:cxn modelId="{D6AAF5A3-136E-482E-B75C-3CDA1CB049EC}" type="presOf" srcId="{58D2AAC8-14A6-4D6F-9ADD-BEC1F921A5C6}" destId="{41EEB04F-C63B-4A78-8DC0-C1C9720F7AEC}" srcOrd="1" destOrd="0" presId="urn:microsoft.com/office/officeart/2005/8/layout/bProcess3"/>
    <dgm:cxn modelId="{57D94A75-3AC1-46BD-9436-A3965E0B53DE}" type="presOf" srcId="{22528268-78C1-421C-A8A8-4C67201F684D}" destId="{FFEB469E-0CC4-4A57-99A9-D9325A078FC9}" srcOrd="1" destOrd="0" presId="urn:microsoft.com/office/officeart/2005/8/layout/bProcess3"/>
    <dgm:cxn modelId="{1469221C-9D76-4EE0-9DB8-F2861CBC0098}" type="presOf" srcId="{58D2AAC8-14A6-4D6F-9ADD-BEC1F921A5C6}" destId="{31429A7F-679F-4EFF-A33B-59C26ACD80FF}" srcOrd="0" destOrd="0" presId="urn:microsoft.com/office/officeart/2005/8/layout/bProcess3"/>
    <dgm:cxn modelId="{36C8D8AE-3B68-4866-913D-022E646BEF9E}" srcId="{F0AD24F5-3909-454E-A53A-FA0796A47F50}" destId="{4F1AC743-D6F7-45CF-B026-E5C8E8F7819B}" srcOrd="0" destOrd="0" parTransId="{DAC7EBAE-329C-4658-95AE-3D1A33D82EA3}" sibTransId="{22528268-78C1-421C-A8A8-4C67201F684D}"/>
    <dgm:cxn modelId="{60DC1F60-2B30-4539-B3F5-2E5139DF3761}" type="presOf" srcId="{AE7EB500-D558-4826-8DE0-17F8168A1BF1}" destId="{550176E0-2CB1-4053-B292-172CA131A7E1}" srcOrd="0" destOrd="0" presId="urn:microsoft.com/office/officeart/2005/8/layout/bProcess3"/>
    <dgm:cxn modelId="{018307E8-57E3-4375-BAC2-BFC7B7C0AAA6}" srcId="{F0AD24F5-3909-454E-A53A-FA0796A47F50}" destId="{A310668B-8D97-44EF-AC1D-B06103E399C1}" srcOrd="2" destOrd="0" parTransId="{AEBF2CCF-1882-41F4-8172-134A3F96E089}" sibTransId="{AE7EB500-D558-4826-8DE0-17F8168A1BF1}"/>
    <dgm:cxn modelId="{EDD99C2C-6E6E-4AA1-AB8C-A01057EC96B8}" type="presOf" srcId="{E0F71AC4-F961-40FC-81E5-68820C966EB3}" destId="{4ACD80A7-D8F5-4F04-AA19-85B3A3431448}" srcOrd="0" destOrd="0" presId="urn:microsoft.com/office/officeart/2005/8/layout/bProcess3"/>
    <dgm:cxn modelId="{BD382B07-8D34-41C4-A27A-C94477A37384}" type="presOf" srcId="{3E62916B-41C5-40C7-B36D-389B63103EA8}" destId="{66E7E331-602C-48FA-BB1C-A64022D5D076}" srcOrd="0" destOrd="0" presId="urn:microsoft.com/office/officeart/2005/8/layout/bProcess3"/>
    <dgm:cxn modelId="{6AF10EBE-A695-4336-86A0-0D6C1C94D78A}" type="presOf" srcId="{1DF3C640-0E02-455D-9FE4-ACCAA43955CA}" destId="{30A85A18-52F4-4DC5-8CFD-944C7744F56A}" srcOrd="0" destOrd="0" presId="urn:microsoft.com/office/officeart/2005/8/layout/bProcess3"/>
    <dgm:cxn modelId="{6005B2B3-499C-4C45-83C7-002C07E3D702}" type="presOf" srcId="{E90A50A2-5BEF-40F6-B8DC-2077C5099BB5}" destId="{B6B57BF5-BD6A-4A13-8F8C-8683B447B975}" srcOrd="0" destOrd="0" presId="urn:microsoft.com/office/officeart/2005/8/layout/bProcess3"/>
    <dgm:cxn modelId="{EDDB9A84-37DA-4A10-8CAC-B460DB27B64B}" srcId="{F0AD24F5-3909-454E-A53A-FA0796A47F50}" destId="{32AE5B96-4DC2-4707-81B7-27E8C9798265}" srcOrd="4" destOrd="0" parTransId="{1B3083AC-D367-4B72-8165-5A8DFDD0A3EB}" sibTransId="{3E62916B-41C5-40C7-B36D-389B63103EA8}"/>
    <dgm:cxn modelId="{9679F2A8-7387-48DD-8F7D-0E42123D24FC}" type="presParOf" srcId="{0FFFC4C4-59D0-4926-94FA-480257B55B95}" destId="{64B95C3A-4CAC-4811-B6E7-0276D0FB9976}" srcOrd="0" destOrd="0" presId="urn:microsoft.com/office/officeart/2005/8/layout/bProcess3"/>
    <dgm:cxn modelId="{4089F262-A924-4F6A-B3F6-A9536124F3CB}" type="presParOf" srcId="{0FFFC4C4-59D0-4926-94FA-480257B55B95}" destId="{BA8F8760-099F-458B-BE43-4A7B87D44777}" srcOrd="1" destOrd="0" presId="urn:microsoft.com/office/officeart/2005/8/layout/bProcess3"/>
    <dgm:cxn modelId="{2C5005B7-F86B-43F8-8604-0D93204EEDF4}" type="presParOf" srcId="{BA8F8760-099F-458B-BE43-4A7B87D44777}" destId="{FFEB469E-0CC4-4A57-99A9-D9325A078FC9}" srcOrd="0" destOrd="0" presId="urn:microsoft.com/office/officeart/2005/8/layout/bProcess3"/>
    <dgm:cxn modelId="{D53EDAA8-30D5-4D1C-8FF6-4D04BBBDC4B9}" type="presParOf" srcId="{0FFFC4C4-59D0-4926-94FA-480257B55B95}" destId="{221C76B1-1A8A-48C3-96C1-1A740CCA97AD}" srcOrd="2" destOrd="0" presId="urn:microsoft.com/office/officeart/2005/8/layout/bProcess3"/>
    <dgm:cxn modelId="{F44850BB-9540-4D80-9AA7-6023F3B1FB91}" type="presParOf" srcId="{0FFFC4C4-59D0-4926-94FA-480257B55B95}" destId="{31429A7F-679F-4EFF-A33B-59C26ACD80FF}" srcOrd="3" destOrd="0" presId="urn:microsoft.com/office/officeart/2005/8/layout/bProcess3"/>
    <dgm:cxn modelId="{12EDACD4-78B3-4D84-95D3-8425072DC452}" type="presParOf" srcId="{31429A7F-679F-4EFF-A33B-59C26ACD80FF}" destId="{41EEB04F-C63B-4A78-8DC0-C1C9720F7AEC}" srcOrd="0" destOrd="0" presId="urn:microsoft.com/office/officeart/2005/8/layout/bProcess3"/>
    <dgm:cxn modelId="{A2A21465-72E6-4A06-B3BE-397724D4C1B0}" type="presParOf" srcId="{0FFFC4C4-59D0-4926-94FA-480257B55B95}" destId="{AAD7FA81-66E7-4105-ADBA-C2FF1DC2EB71}" srcOrd="4" destOrd="0" presId="urn:microsoft.com/office/officeart/2005/8/layout/bProcess3"/>
    <dgm:cxn modelId="{7C1EA4CC-BBAD-45F6-B779-5D9A06679DA3}" type="presParOf" srcId="{0FFFC4C4-59D0-4926-94FA-480257B55B95}" destId="{550176E0-2CB1-4053-B292-172CA131A7E1}" srcOrd="5" destOrd="0" presId="urn:microsoft.com/office/officeart/2005/8/layout/bProcess3"/>
    <dgm:cxn modelId="{A9AEE2DF-BA49-43B0-9461-3FC0FB61036C}" type="presParOf" srcId="{550176E0-2CB1-4053-B292-172CA131A7E1}" destId="{0845D4C0-73D3-4A38-AA10-EA98839F47A0}" srcOrd="0" destOrd="0" presId="urn:microsoft.com/office/officeart/2005/8/layout/bProcess3"/>
    <dgm:cxn modelId="{A17CEC8A-1837-419D-B578-52F7FAD41567}" type="presParOf" srcId="{0FFFC4C4-59D0-4926-94FA-480257B55B95}" destId="{B6B57BF5-BD6A-4A13-8F8C-8683B447B975}" srcOrd="6" destOrd="0" presId="urn:microsoft.com/office/officeart/2005/8/layout/bProcess3"/>
    <dgm:cxn modelId="{BAAAD289-7323-4AC3-8A2C-D3EC70B61F4D}" type="presParOf" srcId="{0FFFC4C4-59D0-4926-94FA-480257B55B95}" destId="{5DFAE3AB-875F-4755-B1B8-CAFFDD3F90C6}" srcOrd="7" destOrd="0" presId="urn:microsoft.com/office/officeart/2005/8/layout/bProcess3"/>
    <dgm:cxn modelId="{B12459A8-C990-40C8-BE13-2835582C7B0F}" type="presParOf" srcId="{5DFAE3AB-875F-4755-B1B8-CAFFDD3F90C6}" destId="{BCD51FC7-91BF-4088-B68C-5EEF10FEEF2C}" srcOrd="0" destOrd="0" presId="urn:microsoft.com/office/officeart/2005/8/layout/bProcess3"/>
    <dgm:cxn modelId="{CAAF7EFD-C2E2-4A62-8EF4-59FE6FBE76F4}" type="presParOf" srcId="{0FFFC4C4-59D0-4926-94FA-480257B55B95}" destId="{97F35961-6891-49B6-B6AB-78FAC855C7A8}" srcOrd="8" destOrd="0" presId="urn:microsoft.com/office/officeart/2005/8/layout/bProcess3"/>
    <dgm:cxn modelId="{88563E84-1453-4551-85EC-E6DDEB36456B}" type="presParOf" srcId="{0FFFC4C4-59D0-4926-94FA-480257B55B95}" destId="{66E7E331-602C-48FA-BB1C-A64022D5D076}" srcOrd="9" destOrd="0" presId="urn:microsoft.com/office/officeart/2005/8/layout/bProcess3"/>
    <dgm:cxn modelId="{B3C8D1AA-A4AA-4DF4-B983-A2F45DFAEDED}" type="presParOf" srcId="{66E7E331-602C-48FA-BB1C-A64022D5D076}" destId="{2A94F2B9-D023-42C5-B15A-F0264C0769C2}" srcOrd="0" destOrd="0" presId="urn:microsoft.com/office/officeart/2005/8/layout/bProcess3"/>
    <dgm:cxn modelId="{524E818F-5A7E-4963-A987-D722EEAAAD21}" type="presParOf" srcId="{0FFFC4C4-59D0-4926-94FA-480257B55B95}" destId="{4ACD80A7-D8F5-4F04-AA19-85B3A3431448}" srcOrd="10" destOrd="0" presId="urn:microsoft.com/office/officeart/2005/8/layout/bProcess3"/>
    <dgm:cxn modelId="{7E85AC86-7BA9-4CFD-A3DB-38CACF6CB3A4}" type="presParOf" srcId="{0FFFC4C4-59D0-4926-94FA-480257B55B95}" destId="{9C3706E1-7DDD-46E3-BC2D-2A6739C6702C}" srcOrd="11" destOrd="0" presId="urn:microsoft.com/office/officeart/2005/8/layout/bProcess3"/>
    <dgm:cxn modelId="{7933A39D-3ECB-412D-9A49-E643D5964FE8}" type="presParOf" srcId="{9C3706E1-7DDD-46E3-BC2D-2A6739C6702C}" destId="{F845CB17-BF4E-467C-82E8-9F1DAF43ECE1}" srcOrd="0" destOrd="0" presId="urn:microsoft.com/office/officeart/2005/8/layout/bProcess3"/>
    <dgm:cxn modelId="{A9D4DD00-E906-4BA7-994E-E3DFAB865CF8}" type="presParOf" srcId="{0FFFC4C4-59D0-4926-94FA-480257B55B95}" destId="{30A85A18-52F4-4DC5-8CFD-944C7744F56A}" srcOrd="12" destOrd="0" presId="urn:microsoft.com/office/officeart/2005/8/layout/b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C3B21-9621-431A-B172-0657A32528FE}">
      <dsp:nvSpPr>
        <dsp:cNvPr id="0" name=""/>
        <dsp:cNvSpPr/>
      </dsp:nvSpPr>
      <dsp:spPr>
        <a:xfrm>
          <a:off x="-4786063" y="63561"/>
          <a:ext cx="5702178" cy="5702178"/>
        </a:xfrm>
        <a:prstGeom prst="blockArc">
          <a:avLst>
            <a:gd name="adj1" fmla="val 18900000"/>
            <a:gd name="adj2" fmla="val 2700000"/>
            <a:gd name="adj3" fmla="val 379"/>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C2B6C-6568-4BB8-ADA7-BD9DB686DA0B}">
      <dsp:nvSpPr>
        <dsp:cNvPr id="0" name=""/>
        <dsp:cNvSpPr/>
      </dsp:nvSpPr>
      <dsp:spPr>
        <a:xfrm>
          <a:off x="297061" y="989829"/>
          <a:ext cx="3034131" cy="3848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Texas</a:t>
          </a:r>
          <a:endParaRPr lang="en-IN" sz="2000" kern="1200" dirty="0">
            <a:latin typeface="Times New Roman" panose="02020603050405020304" pitchFamily="18" charset="0"/>
            <a:cs typeface="Times New Roman" panose="02020603050405020304" pitchFamily="18" charset="0"/>
          </a:endParaRPr>
        </a:p>
      </dsp:txBody>
      <dsp:txXfrm>
        <a:off x="297061" y="989829"/>
        <a:ext cx="3034131" cy="384845"/>
      </dsp:txXfrm>
    </dsp:sp>
    <dsp:sp modelId="{B75E9FE6-2903-42FA-8747-4DBE89F067C1}">
      <dsp:nvSpPr>
        <dsp:cNvPr id="0" name=""/>
        <dsp:cNvSpPr/>
      </dsp:nvSpPr>
      <dsp:spPr>
        <a:xfrm>
          <a:off x="56532" y="941723"/>
          <a:ext cx="481056" cy="481056"/>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4B3C33-D76D-4A2B-BF35-D8C8CD6E6972}">
      <dsp:nvSpPr>
        <dsp:cNvPr id="0" name=""/>
        <dsp:cNvSpPr/>
      </dsp:nvSpPr>
      <dsp:spPr>
        <a:xfrm>
          <a:off x="645573" y="1567436"/>
          <a:ext cx="2685618" cy="38484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California</a:t>
          </a:r>
          <a:endParaRPr lang="en-IN" sz="2000" kern="1200" dirty="0">
            <a:latin typeface="Times New Roman" panose="02020603050405020304" pitchFamily="18" charset="0"/>
            <a:cs typeface="Times New Roman" panose="02020603050405020304" pitchFamily="18" charset="0"/>
          </a:endParaRPr>
        </a:p>
      </dsp:txBody>
      <dsp:txXfrm>
        <a:off x="645573" y="1567436"/>
        <a:ext cx="2685618" cy="384845"/>
      </dsp:txXfrm>
    </dsp:sp>
    <dsp:sp modelId="{38FDF7F7-034C-49B3-9493-A76CCA2F4CA4}">
      <dsp:nvSpPr>
        <dsp:cNvPr id="0" name=""/>
        <dsp:cNvSpPr/>
      </dsp:nvSpPr>
      <dsp:spPr>
        <a:xfrm>
          <a:off x="405044" y="1519330"/>
          <a:ext cx="481056" cy="481056"/>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4DB287-D48B-426A-8FC1-A949E90DC774}">
      <dsp:nvSpPr>
        <dsp:cNvPr id="0" name=""/>
        <dsp:cNvSpPr/>
      </dsp:nvSpPr>
      <dsp:spPr>
        <a:xfrm>
          <a:off x="836556" y="2144620"/>
          <a:ext cx="2494635" cy="38484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Ohio</a:t>
          </a:r>
          <a:endParaRPr lang="en-IN" sz="2000" kern="1200" dirty="0">
            <a:latin typeface="Times New Roman" panose="02020603050405020304" pitchFamily="18" charset="0"/>
            <a:cs typeface="Times New Roman" panose="02020603050405020304" pitchFamily="18" charset="0"/>
          </a:endParaRPr>
        </a:p>
      </dsp:txBody>
      <dsp:txXfrm>
        <a:off x="836556" y="2144620"/>
        <a:ext cx="2494635" cy="384845"/>
      </dsp:txXfrm>
    </dsp:sp>
    <dsp:sp modelId="{9ECD9D1F-D833-432D-8C18-ECC9D3E180F5}">
      <dsp:nvSpPr>
        <dsp:cNvPr id="0" name=""/>
        <dsp:cNvSpPr/>
      </dsp:nvSpPr>
      <dsp:spPr>
        <a:xfrm>
          <a:off x="596027" y="2096514"/>
          <a:ext cx="481056" cy="481056"/>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D209A0-ED32-4ED7-A24D-5245FE5F274E}">
      <dsp:nvSpPr>
        <dsp:cNvPr id="0" name=""/>
        <dsp:cNvSpPr/>
      </dsp:nvSpPr>
      <dsp:spPr>
        <a:xfrm>
          <a:off x="897535" y="2722227"/>
          <a:ext cx="2433656" cy="38484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Pennsylvania</a:t>
          </a:r>
        </a:p>
      </dsp:txBody>
      <dsp:txXfrm>
        <a:off x="897535" y="2722227"/>
        <a:ext cx="2433656" cy="384845"/>
      </dsp:txXfrm>
    </dsp:sp>
    <dsp:sp modelId="{1F0FC021-C5DE-4BA9-916E-44626EAED831}">
      <dsp:nvSpPr>
        <dsp:cNvPr id="0" name=""/>
        <dsp:cNvSpPr/>
      </dsp:nvSpPr>
      <dsp:spPr>
        <a:xfrm>
          <a:off x="657006" y="2674121"/>
          <a:ext cx="481056" cy="481056"/>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1A291-2FE8-4C85-984F-4129A69B9559}">
      <dsp:nvSpPr>
        <dsp:cNvPr id="0" name=""/>
        <dsp:cNvSpPr/>
      </dsp:nvSpPr>
      <dsp:spPr>
        <a:xfrm>
          <a:off x="836556" y="3299834"/>
          <a:ext cx="2494635" cy="38484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Illinois</a:t>
          </a:r>
          <a:endParaRPr lang="en-IN" sz="2000" kern="1200" dirty="0">
            <a:latin typeface="Times New Roman" panose="02020603050405020304" pitchFamily="18" charset="0"/>
            <a:cs typeface="Times New Roman" panose="02020603050405020304" pitchFamily="18" charset="0"/>
          </a:endParaRPr>
        </a:p>
      </dsp:txBody>
      <dsp:txXfrm>
        <a:off x="836556" y="3299834"/>
        <a:ext cx="2494635" cy="384845"/>
      </dsp:txXfrm>
    </dsp:sp>
    <dsp:sp modelId="{7735A626-DCCF-425B-8369-BCD5DB3B6739}">
      <dsp:nvSpPr>
        <dsp:cNvPr id="0" name=""/>
        <dsp:cNvSpPr/>
      </dsp:nvSpPr>
      <dsp:spPr>
        <a:xfrm>
          <a:off x="596027" y="3251728"/>
          <a:ext cx="481056" cy="481056"/>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91D0DB-5B04-4659-A151-8324417CB4BC}">
      <dsp:nvSpPr>
        <dsp:cNvPr id="0" name=""/>
        <dsp:cNvSpPr/>
      </dsp:nvSpPr>
      <dsp:spPr>
        <a:xfrm>
          <a:off x="645573" y="3877017"/>
          <a:ext cx="2685618" cy="3848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Indiana</a:t>
          </a:r>
        </a:p>
      </dsp:txBody>
      <dsp:txXfrm>
        <a:off x="645573" y="3877017"/>
        <a:ext cx="2685618" cy="384845"/>
      </dsp:txXfrm>
    </dsp:sp>
    <dsp:sp modelId="{078173D6-2689-491B-9259-795085EBE1CB}">
      <dsp:nvSpPr>
        <dsp:cNvPr id="0" name=""/>
        <dsp:cNvSpPr/>
      </dsp:nvSpPr>
      <dsp:spPr>
        <a:xfrm>
          <a:off x="405044" y="3828912"/>
          <a:ext cx="481056" cy="481056"/>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3D84A6-57BD-4997-A7DE-D339E0895B72}">
      <dsp:nvSpPr>
        <dsp:cNvPr id="0" name=""/>
        <dsp:cNvSpPr/>
      </dsp:nvSpPr>
      <dsp:spPr>
        <a:xfrm>
          <a:off x="297061" y="4454625"/>
          <a:ext cx="3034131" cy="38484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471" tIns="50800" rIns="50800" bIns="50800" numCol="1" spcCol="1270" anchor="ctr" anchorCtr="0">
          <a:noAutofit/>
        </a:bodyPr>
        <a:lstStyle/>
        <a:p>
          <a:pPr lvl="0" algn="l"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North Carolina</a:t>
          </a:r>
          <a:r>
            <a:rPr lang="en-IN" sz="1200" kern="1200" dirty="0">
              <a:latin typeface="Times New Roman" panose="02020603050405020304" pitchFamily="18" charset="0"/>
              <a:cs typeface="Times New Roman" panose="02020603050405020304" pitchFamily="18" charset="0"/>
            </a:rPr>
            <a:t/>
          </a:r>
          <a:br>
            <a:rPr lang="en-IN" sz="1200" kern="1200" dirty="0">
              <a:latin typeface="Times New Roman" panose="02020603050405020304" pitchFamily="18" charset="0"/>
              <a:cs typeface="Times New Roman" panose="02020603050405020304" pitchFamily="18" charset="0"/>
            </a:rPr>
          </a:br>
          <a:endParaRPr lang="en-IN" sz="1200" kern="1200" dirty="0">
            <a:latin typeface="Times New Roman" panose="02020603050405020304" pitchFamily="18" charset="0"/>
            <a:cs typeface="Times New Roman" panose="02020603050405020304" pitchFamily="18" charset="0"/>
          </a:endParaRPr>
        </a:p>
      </dsp:txBody>
      <dsp:txXfrm>
        <a:off x="297061" y="4454625"/>
        <a:ext cx="3034131" cy="384845"/>
      </dsp:txXfrm>
    </dsp:sp>
    <dsp:sp modelId="{4CC611DF-C15A-4EBB-93A4-9BA65ED87FA7}">
      <dsp:nvSpPr>
        <dsp:cNvPr id="0" name=""/>
        <dsp:cNvSpPr/>
      </dsp:nvSpPr>
      <dsp:spPr>
        <a:xfrm>
          <a:off x="56532" y="4406519"/>
          <a:ext cx="481056" cy="481056"/>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F34A9-D6F9-4A6D-A309-C1613E9EFCC6}">
      <dsp:nvSpPr>
        <dsp:cNvPr id="0" name=""/>
        <dsp:cNvSpPr/>
      </dsp:nvSpPr>
      <dsp:spPr>
        <a:xfrm>
          <a:off x="3503992" y="3026577"/>
          <a:ext cx="2478915" cy="247891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METRICS</a:t>
          </a:r>
          <a:endParaRPr lang="en-IN" sz="2400" b="1" kern="1200" dirty="0">
            <a:latin typeface="Times New Roman" panose="02020603050405020304" pitchFamily="18" charset="0"/>
            <a:cs typeface="Times New Roman" panose="02020603050405020304" pitchFamily="18" charset="0"/>
          </a:endParaRPr>
        </a:p>
      </dsp:txBody>
      <dsp:txXfrm>
        <a:off x="3867021" y="3389606"/>
        <a:ext cx="1752857" cy="1752857"/>
      </dsp:txXfrm>
    </dsp:sp>
    <dsp:sp modelId="{599255B6-DF61-4AA7-B43E-6437C93CE1A7}">
      <dsp:nvSpPr>
        <dsp:cNvPr id="0" name=""/>
        <dsp:cNvSpPr/>
      </dsp:nvSpPr>
      <dsp:spPr>
        <a:xfrm rot="10800000">
          <a:off x="989073" y="3912790"/>
          <a:ext cx="2376598" cy="706491"/>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AF67BF-7119-4364-A860-D66A10933280}">
      <dsp:nvSpPr>
        <dsp:cNvPr id="0" name=""/>
        <dsp:cNvSpPr/>
      </dsp:nvSpPr>
      <dsp:spPr>
        <a:xfrm>
          <a:off x="121452" y="3571939"/>
          <a:ext cx="1735241" cy="138819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Avg. Shipment Value</a:t>
          </a:r>
        </a:p>
      </dsp:txBody>
      <dsp:txXfrm>
        <a:off x="162111" y="3612598"/>
        <a:ext cx="1653923" cy="1306874"/>
      </dsp:txXfrm>
    </dsp:sp>
    <dsp:sp modelId="{06A90565-D922-44F0-8F40-26D8EE35454F}">
      <dsp:nvSpPr>
        <dsp:cNvPr id="0" name=""/>
        <dsp:cNvSpPr/>
      </dsp:nvSpPr>
      <dsp:spPr>
        <a:xfrm rot="12960000">
          <a:off x="1479150" y="2404487"/>
          <a:ext cx="2376598" cy="706491"/>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D0FA0C-63B5-4EA7-A059-DDA52D39652D}">
      <dsp:nvSpPr>
        <dsp:cNvPr id="0" name=""/>
        <dsp:cNvSpPr/>
      </dsp:nvSpPr>
      <dsp:spPr>
        <a:xfrm>
          <a:off x="756077" y="1365172"/>
          <a:ext cx="1900036" cy="1388192"/>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Cost Per Shipment</a:t>
          </a:r>
          <a:endParaRPr lang="en-IN" sz="2400" b="1" kern="1200" dirty="0">
            <a:latin typeface="Times New Roman" panose="02020603050405020304" pitchFamily="18" charset="0"/>
            <a:cs typeface="Times New Roman" panose="02020603050405020304" pitchFamily="18" charset="0"/>
          </a:endParaRPr>
        </a:p>
      </dsp:txBody>
      <dsp:txXfrm>
        <a:off x="796736" y="1405831"/>
        <a:ext cx="1818718" cy="1306874"/>
      </dsp:txXfrm>
    </dsp:sp>
    <dsp:sp modelId="{70719FD2-833C-4990-A71B-562A89D9E92B}">
      <dsp:nvSpPr>
        <dsp:cNvPr id="0" name=""/>
        <dsp:cNvSpPr/>
      </dsp:nvSpPr>
      <dsp:spPr>
        <a:xfrm rot="15120000">
          <a:off x="2762189" y="1472305"/>
          <a:ext cx="2376598" cy="706491"/>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73BCAE-540E-40EA-B861-9D25881413F9}">
      <dsp:nvSpPr>
        <dsp:cNvPr id="0" name=""/>
        <dsp:cNvSpPr/>
      </dsp:nvSpPr>
      <dsp:spPr>
        <a:xfrm>
          <a:off x="2715663" y="1315"/>
          <a:ext cx="1735241" cy="138819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Avg. Shipment Weight</a:t>
          </a:r>
          <a:endParaRPr lang="en-IN" sz="2400" b="1" kern="1200" dirty="0">
            <a:latin typeface="Times New Roman" panose="02020603050405020304" pitchFamily="18" charset="0"/>
            <a:cs typeface="Times New Roman" panose="02020603050405020304" pitchFamily="18" charset="0"/>
          </a:endParaRPr>
        </a:p>
      </dsp:txBody>
      <dsp:txXfrm>
        <a:off x="2756322" y="41974"/>
        <a:ext cx="1653923" cy="1306874"/>
      </dsp:txXfrm>
    </dsp:sp>
    <dsp:sp modelId="{51B178AC-BB8C-4D47-A36E-C4B7505C818A}">
      <dsp:nvSpPr>
        <dsp:cNvPr id="0" name=""/>
        <dsp:cNvSpPr/>
      </dsp:nvSpPr>
      <dsp:spPr>
        <a:xfrm rot="17280000">
          <a:off x="4348112" y="1472305"/>
          <a:ext cx="2376598" cy="706491"/>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756083-DF34-41D3-B074-A4E4802BDA43}">
      <dsp:nvSpPr>
        <dsp:cNvPr id="0" name=""/>
        <dsp:cNvSpPr/>
      </dsp:nvSpPr>
      <dsp:spPr>
        <a:xfrm>
          <a:off x="5035995" y="1315"/>
          <a:ext cx="1735241" cy="138819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Total Num of Shipments</a:t>
          </a:r>
          <a:endParaRPr lang="en-IN" sz="2400" b="1" kern="1200" dirty="0">
            <a:latin typeface="Times New Roman" panose="02020603050405020304" pitchFamily="18" charset="0"/>
            <a:cs typeface="Times New Roman" panose="02020603050405020304" pitchFamily="18" charset="0"/>
          </a:endParaRPr>
        </a:p>
      </dsp:txBody>
      <dsp:txXfrm>
        <a:off x="5076654" y="41974"/>
        <a:ext cx="1653923" cy="1306874"/>
      </dsp:txXfrm>
    </dsp:sp>
    <dsp:sp modelId="{E7492354-57B8-4E51-832D-E16C14F8ED14}">
      <dsp:nvSpPr>
        <dsp:cNvPr id="0" name=""/>
        <dsp:cNvSpPr/>
      </dsp:nvSpPr>
      <dsp:spPr>
        <a:xfrm rot="19440000">
          <a:off x="5631151" y="2404487"/>
          <a:ext cx="2376598" cy="706491"/>
        </a:xfrm>
        <a:prstGeom prst="lef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9F703-7E88-440F-B6BC-DD1182CF6C41}">
      <dsp:nvSpPr>
        <dsp:cNvPr id="0" name=""/>
        <dsp:cNvSpPr/>
      </dsp:nvSpPr>
      <dsp:spPr>
        <a:xfrm>
          <a:off x="6913183" y="1365172"/>
          <a:ext cx="1735241" cy="1388192"/>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Mode of Transport</a:t>
          </a:r>
          <a:endParaRPr lang="en-IN" sz="2400" b="1" kern="1200" dirty="0">
            <a:latin typeface="Times New Roman" panose="02020603050405020304" pitchFamily="18" charset="0"/>
            <a:cs typeface="Times New Roman" panose="02020603050405020304" pitchFamily="18" charset="0"/>
          </a:endParaRPr>
        </a:p>
      </dsp:txBody>
      <dsp:txXfrm>
        <a:off x="6953842" y="1405831"/>
        <a:ext cx="1653923" cy="1306874"/>
      </dsp:txXfrm>
    </dsp:sp>
    <dsp:sp modelId="{9ADC80BB-E4F8-4048-BA84-3FF89D8A0AB9}">
      <dsp:nvSpPr>
        <dsp:cNvPr id="0" name=""/>
        <dsp:cNvSpPr/>
      </dsp:nvSpPr>
      <dsp:spPr>
        <a:xfrm>
          <a:off x="6121228" y="3912790"/>
          <a:ext cx="2376598" cy="706491"/>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B9AE0A-900D-4BCE-BCC7-BE1AB0C82DF5}">
      <dsp:nvSpPr>
        <dsp:cNvPr id="0" name=""/>
        <dsp:cNvSpPr/>
      </dsp:nvSpPr>
      <dsp:spPr>
        <a:xfrm>
          <a:off x="7630205" y="3571939"/>
          <a:ext cx="1735241" cy="138819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Avg. Delivery (Routed) Distance</a:t>
          </a:r>
          <a:endParaRPr lang="en-IN" sz="2400" b="1" kern="1200" dirty="0">
            <a:latin typeface="Times New Roman" panose="02020603050405020304" pitchFamily="18" charset="0"/>
            <a:cs typeface="Times New Roman" panose="02020603050405020304" pitchFamily="18" charset="0"/>
          </a:endParaRPr>
        </a:p>
      </dsp:txBody>
      <dsp:txXfrm>
        <a:off x="7670864" y="3612598"/>
        <a:ext cx="1653923" cy="1306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1DBCF-55AB-4857-B51E-78F780D30F44}">
      <dsp:nvSpPr>
        <dsp:cNvPr id="0" name=""/>
        <dsp:cNvSpPr/>
      </dsp:nvSpPr>
      <dsp:spPr>
        <a:xfrm>
          <a:off x="3165904" y="370148"/>
          <a:ext cx="4606290" cy="4606290"/>
        </a:xfrm>
        <a:prstGeom prst="pie">
          <a:avLst>
            <a:gd name="adj1" fmla="val 16200000"/>
            <a:gd name="adj2" fmla="val 180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PYTHON</a:t>
          </a:r>
          <a:endParaRPr lang="en-IN" sz="2000" kern="1200" dirty="0">
            <a:latin typeface="Times New Roman" panose="02020603050405020304" pitchFamily="18" charset="0"/>
            <a:cs typeface="Times New Roman" panose="02020603050405020304" pitchFamily="18" charset="0"/>
          </a:endParaRPr>
        </a:p>
      </dsp:txBody>
      <dsp:txXfrm>
        <a:off x="5670301" y="1220118"/>
        <a:ext cx="1562848" cy="1535430"/>
      </dsp:txXfrm>
    </dsp:sp>
    <dsp:sp modelId="{0010F31F-298C-4C56-8891-4A864EA438B9}">
      <dsp:nvSpPr>
        <dsp:cNvPr id="0" name=""/>
        <dsp:cNvSpPr/>
      </dsp:nvSpPr>
      <dsp:spPr>
        <a:xfrm>
          <a:off x="2928461" y="507240"/>
          <a:ext cx="4606290" cy="4606290"/>
        </a:xfrm>
        <a:prstGeom prst="pie">
          <a:avLst>
            <a:gd name="adj1" fmla="val 1800000"/>
            <a:gd name="adj2" fmla="val 90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TABLEAU</a:t>
          </a:r>
          <a:endParaRPr lang="en-IN" sz="2000" kern="1200" dirty="0">
            <a:latin typeface="Times New Roman" panose="02020603050405020304" pitchFamily="18" charset="0"/>
            <a:cs typeface="Times New Roman" panose="02020603050405020304" pitchFamily="18" charset="0"/>
          </a:endParaRPr>
        </a:p>
      </dsp:txBody>
      <dsp:txXfrm>
        <a:off x="4189707" y="3413590"/>
        <a:ext cx="2083798" cy="1425756"/>
      </dsp:txXfrm>
    </dsp:sp>
    <dsp:sp modelId="{4BEB5666-67B3-4DF4-81D2-B3596844461E}">
      <dsp:nvSpPr>
        <dsp:cNvPr id="0" name=""/>
        <dsp:cNvSpPr/>
      </dsp:nvSpPr>
      <dsp:spPr>
        <a:xfrm>
          <a:off x="2928461" y="507240"/>
          <a:ext cx="4606290" cy="4606290"/>
        </a:xfrm>
        <a:prstGeom prst="pie">
          <a:avLst>
            <a:gd name="adj1" fmla="val 9000000"/>
            <a:gd name="adj2" fmla="val 162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MICROSOFT EXCEL</a:t>
          </a:r>
          <a:endParaRPr lang="en-IN" sz="2000" kern="1200" dirty="0">
            <a:latin typeface="Times New Roman" panose="02020603050405020304" pitchFamily="18" charset="0"/>
            <a:cs typeface="Times New Roman" panose="02020603050405020304" pitchFamily="18" charset="0"/>
          </a:endParaRPr>
        </a:p>
      </dsp:txBody>
      <dsp:txXfrm>
        <a:off x="3421992" y="1412047"/>
        <a:ext cx="1562848" cy="1535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07B04-6D9D-4E8B-AFD5-E7010E57E655}">
      <dsp:nvSpPr>
        <dsp:cNvPr id="0" name=""/>
        <dsp:cNvSpPr/>
      </dsp:nvSpPr>
      <dsp:spPr>
        <a:xfrm>
          <a:off x="0" y="507806"/>
          <a:ext cx="3677055" cy="781200"/>
        </a:xfrm>
        <a:prstGeom prst="rect">
          <a:avLst/>
        </a:prstGeom>
        <a:solidFill>
          <a:schemeClr val="lt1">
            <a:alpha val="9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461873-581B-4700-911F-0BD4DBBBF302}">
      <dsp:nvSpPr>
        <dsp:cNvPr id="0" name=""/>
        <dsp:cNvSpPr/>
      </dsp:nvSpPr>
      <dsp:spPr>
        <a:xfrm>
          <a:off x="183852" y="50246"/>
          <a:ext cx="2573938" cy="915120"/>
        </a:xfrm>
        <a:prstGeom prst="roundRect">
          <a:avLst/>
        </a:prstGeom>
        <a:solidFill>
          <a:schemeClr val="accent1">
            <a:shade val="8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289" tIns="0" rIns="97289"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Recognize the need/ Features</a:t>
          </a:r>
          <a:endParaRPr lang="en-IN" sz="1800" kern="1200" dirty="0">
            <a:latin typeface="Times New Roman" panose="02020603050405020304" pitchFamily="18" charset="0"/>
            <a:cs typeface="Times New Roman" panose="02020603050405020304" pitchFamily="18" charset="0"/>
          </a:endParaRPr>
        </a:p>
      </dsp:txBody>
      <dsp:txXfrm>
        <a:off x="228524" y="94918"/>
        <a:ext cx="2484594" cy="825776"/>
      </dsp:txXfrm>
    </dsp:sp>
    <dsp:sp modelId="{E94BB6BC-C850-4F65-B2E1-2D8333F4AFBA}">
      <dsp:nvSpPr>
        <dsp:cNvPr id="0" name=""/>
        <dsp:cNvSpPr/>
      </dsp:nvSpPr>
      <dsp:spPr>
        <a:xfrm>
          <a:off x="0" y="1913966"/>
          <a:ext cx="3677055" cy="781200"/>
        </a:xfrm>
        <a:prstGeom prst="rect">
          <a:avLst/>
        </a:prstGeom>
        <a:solidFill>
          <a:schemeClr val="lt1">
            <a:alpha val="90000"/>
            <a:hueOff val="0"/>
            <a:satOff val="0"/>
            <a:lumOff val="0"/>
            <a:alphaOff val="0"/>
          </a:schemeClr>
        </a:solidFill>
        <a:ln w="19050" cap="rnd" cmpd="sng" algn="ctr">
          <a:solidFill>
            <a:schemeClr val="accent1">
              <a:shade val="80000"/>
              <a:hueOff val="236519"/>
              <a:satOff val="-13281"/>
              <a:lumOff val="11454"/>
              <a:alphaOff val="0"/>
            </a:schemeClr>
          </a:solidFill>
          <a:prstDash val="solid"/>
        </a:ln>
        <a:effectLst/>
      </dsp:spPr>
      <dsp:style>
        <a:lnRef idx="2">
          <a:scrgbClr r="0" g="0" b="0"/>
        </a:lnRef>
        <a:fillRef idx="1">
          <a:scrgbClr r="0" g="0" b="0"/>
        </a:fillRef>
        <a:effectRef idx="0">
          <a:scrgbClr r="0" g="0" b="0"/>
        </a:effectRef>
        <a:fontRef idx="minor"/>
      </dsp:style>
    </dsp:sp>
    <dsp:sp modelId="{4F800F9C-4EA3-4282-B617-66F456B061AA}">
      <dsp:nvSpPr>
        <dsp:cNvPr id="0" name=""/>
        <dsp:cNvSpPr/>
      </dsp:nvSpPr>
      <dsp:spPr>
        <a:xfrm>
          <a:off x="183852" y="1456406"/>
          <a:ext cx="2573938" cy="915120"/>
        </a:xfrm>
        <a:prstGeom prst="roundRect">
          <a:avLst/>
        </a:prstGeom>
        <a:solidFill>
          <a:schemeClr val="accent1">
            <a:shade val="80000"/>
            <a:hueOff val="236519"/>
            <a:satOff val="-13281"/>
            <a:lumOff val="11454"/>
            <a:alphaOff val="0"/>
          </a:schemeClr>
        </a:solidFill>
        <a:ln w="12700" cap="rnd"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289" tIns="0" rIns="97289"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Easy to use/ Interoperable</a:t>
          </a:r>
          <a:endParaRPr lang="en-IN" sz="1800" kern="1200" dirty="0">
            <a:latin typeface="Times New Roman" panose="02020603050405020304" pitchFamily="18" charset="0"/>
            <a:cs typeface="Times New Roman" panose="02020603050405020304" pitchFamily="18" charset="0"/>
          </a:endParaRPr>
        </a:p>
      </dsp:txBody>
      <dsp:txXfrm>
        <a:off x="228524" y="1501078"/>
        <a:ext cx="2484594" cy="825776"/>
      </dsp:txXfrm>
    </dsp:sp>
    <dsp:sp modelId="{C443C4CD-81DC-4B72-9292-0E60858EAD0A}">
      <dsp:nvSpPr>
        <dsp:cNvPr id="0" name=""/>
        <dsp:cNvSpPr/>
      </dsp:nvSpPr>
      <dsp:spPr>
        <a:xfrm>
          <a:off x="0" y="3320126"/>
          <a:ext cx="3677055" cy="781200"/>
        </a:xfrm>
        <a:prstGeom prst="rect">
          <a:avLst/>
        </a:prstGeom>
        <a:solidFill>
          <a:schemeClr val="lt1">
            <a:alpha val="90000"/>
            <a:hueOff val="0"/>
            <a:satOff val="0"/>
            <a:lumOff val="0"/>
            <a:alphaOff val="0"/>
          </a:schemeClr>
        </a:solidFill>
        <a:ln w="19050" cap="rnd" cmpd="sng" algn="ctr">
          <a:solidFill>
            <a:schemeClr val="accent1">
              <a:shade val="80000"/>
              <a:hueOff val="473038"/>
              <a:satOff val="-26563"/>
              <a:lumOff val="22907"/>
              <a:alphaOff val="0"/>
            </a:schemeClr>
          </a:solidFill>
          <a:prstDash val="solid"/>
        </a:ln>
        <a:effectLst/>
      </dsp:spPr>
      <dsp:style>
        <a:lnRef idx="2">
          <a:scrgbClr r="0" g="0" b="0"/>
        </a:lnRef>
        <a:fillRef idx="1">
          <a:scrgbClr r="0" g="0" b="0"/>
        </a:fillRef>
        <a:effectRef idx="0">
          <a:scrgbClr r="0" g="0" b="0"/>
        </a:effectRef>
        <a:fontRef idx="minor"/>
      </dsp:style>
    </dsp:sp>
    <dsp:sp modelId="{C8747AD7-9BAD-475A-A8D2-2301952DA233}">
      <dsp:nvSpPr>
        <dsp:cNvPr id="0" name=""/>
        <dsp:cNvSpPr/>
      </dsp:nvSpPr>
      <dsp:spPr>
        <a:xfrm>
          <a:off x="183852" y="2862566"/>
          <a:ext cx="2573938" cy="915120"/>
        </a:xfrm>
        <a:prstGeom prst="roundRect">
          <a:avLst/>
        </a:prstGeom>
        <a:solidFill>
          <a:schemeClr val="accent1">
            <a:shade val="80000"/>
            <a:hueOff val="473038"/>
            <a:satOff val="-26563"/>
            <a:lumOff val="22907"/>
            <a:alphaOff val="0"/>
          </a:schemeClr>
        </a:solidFill>
        <a:ln w="12700" cap="rnd"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289" tIns="0" rIns="97289"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Budget Friendly</a:t>
          </a:r>
          <a:endParaRPr lang="en-IN" sz="1800" kern="1200" dirty="0">
            <a:latin typeface="Times New Roman" panose="02020603050405020304" pitchFamily="18" charset="0"/>
            <a:cs typeface="Times New Roman" panose="02020603050405020304" pitchFamily="18" charset="0"/>
          </a:endParaRPr>
        </a:p>
      </dsp:txBody>
      <dsp:txXfrm>
        <a:off x="228524" y="2907238"/>
        <a:ext cx="2484594" cy="825776"/>
      </dsp:txXfrm>
    </dsp:sp>
    <dsp:sp modelId="{81F1AF10-6D24-477E-B115-2E6A18EDF14E}">
      <dsp:nvSpPr>
        <dsp:cNvPr id="0" name=""/>
        <dsp:cNvSpPr/>
      </dsp:nvSpPr>
      <dsp:spPr>
        <a:xfrm>
          <a:off x="0" y="4726287"/>
          <a:ext cx="3677055" cy="781200"/>
        </a:xfrm>
        <a:prstGeom prst="rect">
          <a:avLst/>
        </a:prstGeom>
        <a:solidFill>
          <a:schemeClr val="lt1">
            <a:alpha val="90000"/>
            <a:hueOff val="0"/>
            <a:satOff val="0"/>
            <a:lumOff val="0"/>
            <a:alphaOff val="0"/>
          </a:schemeClr>
        </a:solidFill>
        <a:ln w="19050" cap="rnd" cmpd="sng" algn="ctr">
          <a:solidFill>
            <a:schemeClr val="accent1">
              <a:shade val="80000"/>
              <a:hueOff val="709557"/>
              <a:satOff val="-39844"/>
              <a:lumOff val="34361"/>
              <a:alphaOff val="0"/>
            </a:schemeClr>
          </a:solidFill>
          <a:prstDash val="solid"/>
        </a:ln>
        <a:effectLst/>
      </dsp:spPr>
      <dsp:style>
        <a:lnRef idx="2">
          <a:scrgbClr r="0" g="0" b="0"/>
        </a:lnRef>
        <a:fillRef idx="1">
          <a:scrgbClr r="0" g="0" b="0"/>
        </a:fillRef>
        <a:effectRef idx="0">
          <a:scrgbClr r="0" g="0" b="0"/>
        </a:effectRef>
        <a:fontRef idx="minor"/>
      </dsp:style>
    </dsp:sp>
    <dsp:sp modelId="{7C44BE9D-D652-4F1B-B2F9-D445DEFE3954}">
      <dsp:nvSpPr>
        <dsp:cNvPr id="0" name=""/>
        <dsp:cNvSpPr/>
      </dsp:nvSpPr>
      <dsp:spPr>
        <a:xfrm>
          <a:off x="183852" y="4268727"/>
          <a:ext cx="2573938" cy="915120"/>
        </a:xfrm>
        <a:prstGeom prst="roundRect">
          <a:avLst/>
        </a:prstGeom>
        <a:solidFill>
          <a:schemeClr val="accent1">
            <a:shade val="80000"/>
            <a:hueOff val="709557"/>
            <a:satOff val="-39844"/>
            <a:lumOff val="34361"/>
            <a:alphaOff val="0"/>
          </a:schemeClr>
        </a:solidFill>
        <a:ln w="12700" cap="rnd"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289" tIns="0" rIns="97289"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Will it meet future needs?</a:t>
          </a:r>
          <a:endParaRPr lang="en-IN" sz="1800" kern="1200" dirty="0">
            <a:latin typeface="Times New Roman" panose="02020603050405020304" pitchFamily="18" charset="0"/>
            <a:cs typeface="Times New Roman" panose="02020603050405020304" pitchFamily="18" charset="0"/>
          </a:endParaRPr>
        </a:p>
      </dsp:txBody>
      <dsp:txXfrm>
        <a:off x="228524" y="4313399"/>
        <a:ext cx="2484594" cy="8257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F8760-099F-458B-BE43-4A7B87D44777}">
      <dsp:nvSpPr>
        <dsp:cNvPr id="0" name=""/>
        <dsp:cNvSpPr/>
      </dsp:nvSpPr>
      <dsp:spPr>
        <a:xfrm>
          <a:off x="2097349" y="498410"/>
          <a:ext cx="382243" cy="91440"/>
        </a:xfrm>
        <a:custGeom>
          <a:avLst/>
          <a:gdLst/>
          <a:ahLst/>
          <a:cxnLst/>
          <a:rect l="0" t="0" r="0" b="0"/>
          <a:pathLst>
            <a:path>
              <a:moveTo>
                <a:pt x="0" y="45720"/>
              </a:moveTo>
              <a:lnTo>
                <a:pt x="382243"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78149" y="542064"/>
        <a:ext cx="20642" cy="4132"/>
      </dsp:txXfrm>
    </dsp:sp>
    <dsp:sp modelId="{64B95C3A-4CAC-4811-B6E7-0276D0FB9976}">
      <dsp:nvSpPr>
        <dsp:cNvPr id="0" name=""/>
        <dsp:cNvSpPr/>
      </dsp:nvSpPr>
      <dsp:spPr>
        <a:xfrm>
          <a:off x="304179" y="5639"/>
          <a:ext cx="1794969" cy="1076981"/>
        </a:xfrm>
        <a:prstGeom prst="rect">
          <a:avLst/>
        </a:prstGeom>
        <a:solidFill>
          <a:schemeClr val="accent3">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Problem definition</a:t>
          </a:r>
          <a:endParaRPr lang="en-IN" sz="1800" kern="1200" dirty="0">
            <a:latin typeface="Times New Roman" panose="02020603050405020304" pitchFamily="18" charset="0"/>
            <a:cs typeface="Times New Roman" panose="02020603050405020304" pitchFamily="18" charset="0"/>
          </a:endParaRPr>
        </a:p>
      </dsp:txBody>
      <dsp:txXfrm>
        <a:off x="304179" y="5639"/>
        <a:ext cx="1794969" cy="1076981"/>
      </dsp:txXfrm>
    </dsp:sp>
    <dsp:sp modelId="{31429A7F-679F-4EFF-A33B-59C26ACD80FF}">
      <dsp:nvSpPr>
        <dsp:cNvPr id="0" name=""/>
        <dsp:cNvSpPr/>
      </dsp:nvSpPr>
      <dsp:spPr>
        <a:xfrm>
          <a:off x="1201664" y="1080821"/>
          <a:ext cx="2207812" cy="382243"/>
        </a:xfrm>
        <a:custGeom>
          <a:avLst/>
          <a:gdLst/>
          <a:ahLst/>
          <a:cxnLst/>
          <a:rect l="0" t="0" r="0" b="0"/>
          <a:pathLst>
            <a:path>
              <a:moveTo>
                <a:pt x="2207812" y="0"/>
              </a:moveTo>
              <a:lnTo>
                <a:pt x="2207812" y="208221"/>
              </a:lnTo>
              <a:lnTo>
                <a:pt x="0" y="208221"/>
              </a:lnTo>
              <a:lnTo>
                <a:pt x="0" y="382243"/>
              </a:lnTo>
            </a:path>
          </a:pathLst>
        </a:custGeom>
        <a:noFill/>
        <a:ln w="9525" cap="rnd" cmpd="sng" algn="ctr">
          <a:solidFill>
            <a:schemeClr val="accent3">
              <a:hueOff val="-227471"/>
              <a:satOff val="-938"/>
              <a:lumOff val="-19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49418" y="1269876"/>
        <a:ext cx="112304" cy="4132"/>
      </dsp:txXfrm>
    </dsp:sp>
    <dsp:sp modelId="{221C76B1-1A8A-48C3-96C1-1A740CCA97AD}">
      <dsp:nvSpPr>
        <dsp:cNvPr id="0" name=""/>
        <dsp:cNvSpPr/>
      </dsp:nvSpPr>
      <dsp:spPr>
        <a:xfrm>
          <a:off x="2511992" y="5639"/>
          <a:ext cx="1794969" cy="1076981"/>
        </a:xfrm>
        <a:prstGeom prst="rect">
          <a:avLst/>
        </a:prstGeom>
        <a:solidFill>
          <a:schemeClr val="accent3">
            <a:hueOff val="-189559"/>
            <a:satOff val="-781"/>
            <a:lumOff val="-164"/>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Brainstorm ideas</a:t>
          </a:r>
          <a:endParaRPr lang="en-IN" sz="1800" kern="1200" dirty="0">
            <a:latin typeface="Times New Roman" panose="02020603050405020304" pitchFamily="18" charset="0"/>
            <a:cs typeface="Times New Roman" panose="02020603050405020304" pitchFamily="18" charset="0"/>
          </a:endParaRPr>
        </a:p>
      </dsp:txBody>
      <dsp:txXfrm>
        <a:off x="2511992" y="5639"/>
        <a:ext cx="1794969" cy="1076981"/>
      </dsp:txXfrm>
    </dsp:sp>
    <dsp:sp modelId="{550176E0-2CB1-4053-B292-172CA131A7E1}">
      <dsp:nvSpPr>
        <dsp:cNvPr id="0" name=""/>
        <dsp:cNvSpPr/>
      </dsp:nvSpPr>
      <dsp:spPr>
        <a:xfrm>
          <a:off x="2097349" y="1988235"/>
          <a:ext cx="382243" cy="91440"/>
        </a:xfrm>
        <a:custGeom>
          <a:avLst/>
          <a:gdLst/>
          <a:ahLst/>
          <a:cxnLst/>
          <a:rect l="0" t="0" r="0" b="0"/>
          <a:pathLst>
            <a:path>
              <a:moveTo>
                <a:pt x="0" y="45720"/>
              </a:moveTo>
              <a:lnTo>
                <a:pt x="382243" y="45720"/>
              </a:lnTo>
            </a:path>
          </a:pathLst>
        </a:custGeom>
        <a:noFill/>
        <a:ln w="9525" cap="rnd" cmpd="sng" algn="ctr">
          <a:solidFill>
            <a:schemeClr val="accent3">
              <a:hueOff val="-454943"/>
              <a:satOff val="-1876"/>
              <a:lumOff val="-39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78149" y="2031888"/>
        <a:ext cx="20642" cy="4132"/>
      </dsp:txXfrm>
    </dsp:sp>
    <dsp:sp modelId="{AAD7FA81-66E7-4105-ADBA-C2FF1DC2EB71}">
      <dsp:nvSpPr>
        <dsp:cNvPr id="0" name=""/>
        <dsp:cNvSpPr/>
      </dsp:nvSpPr>
      <dsp:spPr>
        <a:xfrm>
          <a:off x="304179" y="1495464"/>
          <a:ext cx="1794969" cy="1076981"/>
        </a:xfrm>
        <a:prstGeom prst="rect">
          <a:avLst/>
        </a:prstGeom>
        <a:solidFill>
          <a:schemeClr val="accent3">
            <a:hueOff val="-379119"/>
            <a:satOff val="-1563"/>
            <a:lumOff val="-328"/>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Select Optimal solutions</a:t>
          </a:r>
          <a:endParaRPr lang="en-IN" sz="1800" kern="1200" dirty="0">
            <a:latin typeface="Times New Roman" panose="02020603050405020304" pitchFamily="18" charset="0"/>
            <a:cs typeface="Times New Roman" panose="02020603050405020304" pitchFamily="18" charset="0"/>
          </a:endParaRPr>
        </a:p>
      </dsp:txBody>
      <dsp:txXfrm>
        <a:off x="304179" y="1495464"/>
        <a:ext cx="1794969" cy="1076981"/>
      </dsp:txXfrm>
    </dsp:sp>
    <dsp:sp modelId="{5DFAE3AB-875F-4755-B1B8-CAFFDD3F90C6}">
      <dsp:nvSpPr>
        <dsp:cNvPr id="0" name=""/>
        <dsp:cNvSpPr/>
      </dsp:nvSpPr>
      <dsp:spPr>
        <a:xfrm>
          <a:off x="1201664" y="2570645"/>
          <a:ext cx="2207812" cy="382243"/>
        </a:xfrm>
        <a:custGeom>
          <a:avLst/>
          <a:gdLst/>
          <a:ahLst/>
          <a:cxnLst/>
          <a:rect l="0" t="0" r="0" b="0"/>
          <a:pathLst>
            <a:path>
              <a:moveTo>
                <a:pt x="2207812" y="0"/>
              </a:moveTo>
              <a:lnTo>
                <a:pt x="2207812" y="208221"/>
              </a:lnTo>
              <a:lnTo>
                <a:pt x="0" y="208221"/>
              </a:lnTo>
              <a:lnTo>
                <a:pt x="0" y="382243"/>
              </a:lnTo>
            </a:path>
          </a:pathLst>
        </a:custGeom>
        <a:noFill/>
        <a:ln w="9525" cap="rnd" cmpd="sng" algn="ctr">
          <a:solidFill>
            <a:schemeClr val="accent3">
              <a:hueOff val="-682414"/>
              <a:satOff val="-2813"/>
              <a:lumOff val="-5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49418" y="2759701"/>
        <a:ext cx="112304" cy="4132"/>
      </dsp:txXfrm>
    </dsp:sp>
    <dsp:sp modelId="{B6B57BF5-BD6A-4A13-8F8C-8683B447B975}">
      <dsp:nvSpPr>
        <dsp:cNvPr id="0" name=""/>
        <dsp:cNvSpPr/>
      </dsp:nvSpPr>
      <dsp:spPr>
        <a:xfrm>
          <a:off x="2511992" y="1495464"/>
          <a:ext cx="1794969" cy="1076981"/>
        </a:xfrm>
        <a:prstGeom prst="rect">
          <a:avLst/>
        </a:prstGeom>
        <a:solidFill>
          <a:schemeClr val="accent3">
            <a:hueOff val="-568678"/>
            <a:satOff val="-2344"/>
            <a:lumOff val="-491"/>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Set deadline/ Budget/ Users</a:t>
          </a:r>
          <a:endParaRPr lang="en-IN" sz="1800" kern="1200" dirty="0">
            <a:latin typeface="Times New Roman" panose="02020603050405020304" pitchFamily="18" charset="0"/>
            <a:cs typeface="Times New Roman" panose="02020603050405020304" pitchFamily="18" charset="0"/>
          </a:endParaRPr>
        </a:p>
      </dsp:txBody>
      <dsp:txXfrm>
        <a:off x="2511992" y="1495464"/>
        <a:ext cx="1794969" cy="1076981"/>
      </dsp:txXfrm>
    </dsp:sp>
    <dsp:sp modelId="{66E7E331-602C-48FA-BB1C-A64022D5D076}">
      <dsp:nvSpPr>
        <dsp:cNvPr id="0" name=""/>
        <dsp:cNvSpPr/>
      </dsp:nvSpPr>
      <dsp:spPr>
        <a:xfrm>
          <a:off x="2097349" y="3478059"/>
          <a:ext cx="382243" cy="91440"/>
        </a:xfrm>
        <a:custGeom>
          <a:avLst/>
          <a:gdLst/>
          <a:ahLst/>
          <a:cxnLst/>
          <a:rect l="0" t="0" r="0" b="0"/>
          <a:pathLst>
            <a:path>
              <a:moveTo>
                <a:pt x="0" y="45720"/>
              </a:moveTo>
              <a:lnTo>
                <a:pt x="382243" y="45720"/>
              </a:lnTo>
            </a:path>
          </a:pathLst>
        </a:custGeom>
        <a:noFill/>
        <a:ln w="9525" cap="rnd" cmpd="sng" algn="ctr">
          <a:solidFill>
            <a:schemeClr val="accent3">
              <a:hueOff val="-909886"/>
              <a:satOff val="-3751"/>
              <a:lumOff val="-7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78149" y="3521713"/>
        <a:ext cx="20642" cy="4132"/>
      </dsp:txXfrm>
    </dsp:sp>
    <dsp:sp modelId="{97F35961-6891-49B6-B6AB-78FAC855C7A8}">
      <dsp:nvSpPr>
        <dsp:cNvPr id="0" name=""/>
        <dsp:cNvSpPr/>
      </dsp:nvSpPr>
      <dsp:spPr>
        <a:xfrm>
          <a:off x="304179" y="2985289"/>
          <a:ext cx="1794969" cy="1076981"/>
        </a:xfrm>
        <a:prstGeom prst="rect">
          <a:avLst/>
        </a:prstGeom>
        <a:solidFill>
          <a:schemeClr val="accent3">
            <a:hueOff val="-758238"/>
            <a:satOff val="-3126"/>
            <a:lumOff val="-655"/>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Design -&gt; Receive feedback</a:t>
          </a:r>
          <a:endParaRPr lang="en-IN" sz="1800" kern="1200" dirty="0">
            <a:latin typeface="Times New Roman" panose="02020603050405020304" pitchFamily="18" charset="0"/>
            <a:cs typeface="Times New Roman" panose="02020603050405020304" pitchFamily="18" charset="0"/>
          </a:endParaRPr>
        </a:p>
      </dsp:txBody>
      <dsp:txXfrm>
        <a:off x="304179" y="2985289"/>
        <a:ext cx="1794969" cy="1076981"/>
      </dsp:txXfrm>
    </dsp:sp>
    <dsp:sp modelId="{9C3706E1-7DDD-46E3-BC2D-2A6739C6702C}">
      <dsp:nvSpPr>
        <dsp:cNvPr id="0" name=""/>
        <dsp:cNvSpPr/>
      </dsp:nvSpPr>
      <dsp:spPr>
        <a:xfrm>
          <a:off x="1201664" y="4060470"/>
          <a:ext cx="2207812" cy="382243"/>
        </a:xfrm>
        <a:custGeom>
          <a:avLst/>
          <a:gdLst/>
          <a:ahLst/>
          <a:cxnLst/>
          <a:rect l="0" t="0" r="0" b="0"/>
          <a:pathLst>
            <a:path>
              <a:moveTo>
                <a:pt x="2207812" y="0"/>
              </a:moveTo>
              <a:lnTo>
                <a:pt x="2207812" y="208221"/>
              </a:lnTo>
              <a:lnTo>
                <a:pt x="0" y="208221"/>
              </a:lnTo>
              <a:lnTo>
                <a:pt x="0" y="382243"/>
              </a:lnTo>
            </a:path>
          </a:pathLst>
        </a:custGeom>
        <a:noFill/>
        <a:ln w="9525" cap="rnd" cmpd="sng" algn="ctr">
          <a:solidFill>
            <a:schemeClr val="accent3">
              <a:hueOff val="-1137357"/>
              <a:satOff val="-4689"/>
              <a:lumOff val="-9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49418" y="4249526"/>
        <a:ext cx="112304" cy="4132"/>
      </dsp:txXfrm>
    </dsp:sp>
    <dsp:sp modelId="{4ACD80A7-D8F5-4F04-AA19-85B3A3431448}">
      <dsp:nvSpPr>
        <dsp:cNvPr id="0" name=""/>
        <dsp:cNvSpPr/>
      </dsp:nvSpPr>
      <dsp:spPr>
        <a:xfrm>
          <a:off x="2511992" y="2985289"/>
          <a:ext cx="1794969" cy="1076981"/>
        </a:xfrm>
        <a:prstGeom prst="rect">
          <a:avLst/>
        </a:prstGeom>
        <a:solidFill>
          <a:schemeClr val="accent3">
            <a:hueOff val="-947797"/>
            <a:satOff val="-3907"/>
            <a:lumOff val="-819"/>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Rollout  tool</a:t>
          </a:r>
          <a:endParaRPr lang="en-IN" sz="1800" kern="1200" dirty="0">
            <a:latin typeface="Times New Roman" panose="02020603050405020304" pitchFamily="18" charset="0"/>
            <a:cs typeface="Times New Roman" panose="02020603050405020304" pitchFamily="18" charset="0"/>
          </a:endParaRPr>
        </a:p>
      </dsp:txBody>
      <dsp:txXfrm>
        <a:off x="2511992" y="2985289"/>
        <a:ext cx="1794969" cy="1076981"/>
      </dsp:txXfrm>
    </dsp:sp>
    <dsp:sp modelId="{30A85A18-52F4-4DC5-8CFD-944C7744F56A}">
      <dsp:nvSpPr>
        <dsp:cNvPr id="0" name=""/>
        <dsp:cNvSpPr/>
      </dsp:nvSpPr>
      <dsp:spPr>
        <a:xfrm>
          <a:off x="304179" y="4475113"/>
          <a:ext cx="1794969" cy="1076981"/>
        </a:xfrm>
        <a:prstGeom prst="rect">
          <a:avLst/>
        </a:prstGeom>
        <a:solidFill>
          <a:schemeClr val="accent3">
            <a:hueOff val="-1137357"/>
            <a:satOff val="-4689"/>
            <a:lumOff val="-983"/>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Documentation/Maintenance</a:t>
          </a:r>
          <a:endParaRPr lang="en-IN" sz="1800" kern="1200" dirty="0">
            <a:latin typeface="Times New Roman" panose="02020603050405020304" pitchFamily="18" charset="0"/>
            <a:cs typeface="Times New Roman" panose="02020603050405020304" pitchFamily="18" charset="0"/>
          </a:endParaRPr>
        </a:p>
      </dsp:txBody>
      <dsp:txXfrm>
        <a:off x="304179" y="4475113"/>
        <a:ext cx="1794969" cy="107698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02ABC-F386-45E4-BCDD-5DB2FA037E1B}" type="datetimeFigureOut">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D7697-92A6-4C0F-92A1-A9CC7B36EBA8}" type="slidenum">
              <a:rPr lang="en-IN" smtClean="0"/>
              <a:t>‹#›</a:t>
            </a:fld>
            <a:endParaRPr lang="en-IN"/>
          </a:p>
        </p:txBody>
      </p:sp>
    </p:spTree>
    <p:extLst>
      <p:ext uri="{BB962C8B-B14F-4D97-AF65-F5344CB8AC3E}">
        <p14:creationId xmlns:p14="http://schemas.microsoft.com/office/powerpoint/2010/main" val="400955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2/16/2024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61085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2/16/2024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5484269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0241727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97615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8357182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2/16/2024</a:t>
            </a:fld>
            <a:endParaRPr lang="en-US"/>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7971199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2/16/2024</a:t>
            </a:fld>
            <a:endParaRPr lang="en-US"/>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2037427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218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546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2958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2/16/2024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2580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2/16/2024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5663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2/16/2024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5381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761515-4A26-4F31-9F61-5A10B1FABBFC}" type="datetime1">
              <a:rPr lang="en-US" smtClean="0"/>
              <a:t>2/16/2024</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1848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75DC65-7D1F-4BAB-9695-F7E734143E14}" type="datetime1">
              <a:rPr lang="en-US" smtClean="0"/>
              <a:t>2/16/2024</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6380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624077-BD55-4036-8E92-6558FDF3B653}" type="datetime1">
              <a:rPr lang="en-US" smtClean="0"/>
              <a:t>2/16/2024</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4679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2/16/2024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1237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FE42E8-8B57-452D-A122-4DCE9AC771EF}" type="datetime1">
              <a:rPr lang="en-US" smtClean="0"/>
              <a:t>2/16/2024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049859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84F1-BC77-450D-B6B3-F0CDD606C0B2}"/>
              </a:ext>
            </a:extLst>
          </p:cNvPr>
          <p:cNvSpPr>
            <a:spLocks noGrp="1"/>
          </p:cNvSpPr>
          <p:nvPr>
            <p:ph type="title"/>
          </p:nvPr>
        </p:nvSpPr>
        <p:spPr>
          <a:xfrm>
            <a:off x="6236678" y="729841"/>
            <a:ext cx="5838092" cy="2608977"/>
          </a:xfrm>
        </p:spPr>
        <p:txBody>
          <a:bodyPr>
            <a:normAutofit/>
          </a:bodyPr>
          <a:lstStyle/>
          <a:p>
            <a:pPr algn="ctr"/>
            <a:r>
              <a:rPr lang="en-IN" sz="4000" b="1" i="0" u="none" strike="noStrike" baseline="0" dirty="0">
                <a:latin typeface="Times New Roman" panose="02020603050405020304" pitchFamily="18" charset="0"/>
                <a:cs typeface="Times New Roman" panose="02020603050405020304" pitchFamily="18" charset="0"/>
              </a:rPr>
              <a:t>Case Study </a:t>
            </a:r>
            <a:r>
              <a:rPr lang="en-IN" sz="4000" b="1" i="0" u="none" strike="noStrike" baseline="0"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Supply Chain Optimization</a:t>
            </a:r>
            <a:r>
              <a:rPr lang="en-IN" sz="4000" b="1" i="0" u="none" strike="noStrike" baseline="0" dirty="0" smtClean="0">
                <a:latin typeface="Times New Roman" panose="02020603050405020304" pitchFamily="18" charset="0"/>
                <a:cs typeface="Times New Roman" panose="02020603050405020304" pitchFamily="18" charset="0"/>
              </a:rPr>
              <a:t>: </a:t>
            </a:r>
            <a:r>
              <a:rPr lang="en-IN" sz="4000" b="1" i="0" u="none" strike="noStrike" baseline="0" dirty="0">
                <a:latin typeface="Times New Roman" panose="02020603050405020304" pitchFamily="18" charset="0"/>
                <a:cs typeface="Times New Roman" panose="02020603050405020304" pitchFamily="18" charset="0"/>
              </a:rPr>
              <a:t>Reporting &amp; Analytics</a:t>
            </a:r>
            <a:endParaRPr lang="en-IN" sz="4000" dirty="0">
              <a:latin typeface="Times New Roman" panose="02020603050405020304" pitchFamily="18" charset="0"/>
              <a:cs typeface="Times New Roman" panose="02020603050405020304" pitchFamily="18" charset="0"/>
            </a:endParaRPr>
          </a:p>
        </p:txBody>
      </p:sp>
      <p:pic>
        <p:nvPicPr>
          <p:cNvPr id="6" name="Picture 1" descr="A drawing of a light bulb with yellow crumpled paper as its light">
            <a:extLst>
              <a:ext uri="{FF2B5EF4-FFF2-40B4-BE49-F238E27FC236}">
                <a16:creationId xmlns:a16="http://schemas.microsoft.com/office/drawing/2014/main" id="{443EFBCB-7041-41FC-914E-7D0A44A849B7}"/>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Lst>
          </a:blip>
          <a:srcRect l="11521" r="29144" b="-1"/>
          <a:stretch/>
        </p:blipFill>
        <p:spPr>
          <a:xfrm>
            <a:off x="1" y="10"/>
            <a:ext cx="6096000" cy="6857990"/>
          </a:xfrm>
          <a:prstGeom prst="rect">
            <a:avLst/>
          </a:prstGeom>
        </p:spPr>
      </p:pic>
      <p:sp>
        <p:nvSpPr>
          <p:cNvPr id="5" name="TextBox 4">
            <a:extLst>
              <a:ext uri="{FF2B5EF4-FFF2-40B4-BE49-F238E27FC236}">
                <a16:creationId xmlns:a16="http://schemas.microsoft.com/office/drawing/2014/main" id="{57CBCBCC-BADD-4932-A6D1-7E55976741D4}"/>
              </a:ext>
            </a:extLst>
          </p:cNvPr>
          <p:cNvSpPr txBox="1"/>
          <p:nvPr/>
        </p:nvSpPr>
        <p:spPr>
          <a:xfrm>
            <a:off x="8839200" y="5758827"/>
            <a:ext cx="397192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PRACHI SINGH SENGAR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42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5D1-2A6D-4E4B-B132-6782FA05262D}"/>
              </a:ext>
            </a:extLst>
          </p:cNvPr>
          <p:cNvSpPr>
            <a:spLocks noGrp="1"/>
          </p:cNvSpPr>
          <p:nvPr>
            <p:ph type="title"/>
          </p:nvPr>
        </p:nvSpPr>
        <p:spPr>
          <a:xfrm>
            <a:off x="0" y="108857"/>
            <a:ext cx="12439650" cy="566057"/>
          </a:xfrm>
        </p:spPr>
        <p:txBody>
          <a:bodyPr>
            <a:noAutofit/>
          </a:bodyPr>
          <a:lstStyle/>
          <a:p>
            <a:pPr algn="ctr"/>
            <a:r>
              <a:rPr lang="en-US" sz="2800" b="1" dirty="0">
                <a:latin typeface="Times New Roman" panose="02020603050405020304" pitchFamily="18" charset="0"/>
                <a:cs typeface="Times New Roman" panose="02020603050405020304" pitchFamily="18" charset="0"/>
              </a:rPr>
              <a:t>COMPARING OTHER INDUSTRIES </a:t>
            </a:r>
            <a:r>
              <a:rPr lang="en-US" sz="2800" b="1" dirty="0" smtClean="0">
                <a:latin typeface="Times New Roman" panose="02020603050405020304" pitchFamily="18" charset="0"/>
                <a:cs typeface="Times New Roman" panose="02020603050405020304" pitchFamily="18" charset="0"/>
              </a:rPr>
              <a:t>vs XYZ</a:t>
            </a:r>
            <a:endParaRPr lang="en-IN" sz="2800" b="1"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0F04CD14-0D73-403F-A224-A24926778966}"/>
              </a:ext>
            </a:extLst>
          </p:cNvPr>
          <p:cNvGraphicFramePr>
            <a:graphicFrameLocks noGrp="1"/>
          </p:cNvGraphicFramePr>
          <p:nvPr>
            <p:extLst>
              <p:ext uri="{D42A27DB-BD31-4B8C-83A1-F6EECF244321}">
                <p14:modId xmlns:p14="http://schemas.microsoft.com/office/powerpoint/2010/main" val="164200527"/>
              </p:ext>
            </p:extLst>
          </p:nvPr>
        </p:nvGraphicFramePr>
        <p:xfrm>
          <a:off x="628650" y="857251"/>
          <a:ext cx="10934700" cy="5804806"/>
        </p:xfrm>
        <a:graphic>
          <a:graphicData uri="http://schemas.openxmlformats.org/drawingml/2006/table">
            <a:tbl>
              <a:tblPr firstRow="1" bandRow="1">
                <a:tableStyleId>{BDBED569-4797-4DF1-A0F4-6AAB3CD982D8}</a:tableStyleId>
              </a:tblPr>
              <a:tblGrid>
                <a:gridCol w="3644900">
                  <a:extLst>
                    <a:ext uri="{9D8B030D-6E8A-4147-A177-3AD203B41FA5}">
                      <a16:colId xmlns:a16="http://schemas.microsoft.com/office/drawing/2014/main" val="1260460844"/>
                    </a:ext>
                  </a:extLst>
                </a:gridCol>
                <a:gridCol w="3644900">
                  <a:extLst>
                    <a:ext uri="{9D8B030D-6E8A-4147-A177-3AD203B41FA5}">
                      <a16:colId xmlns:a16="http://schemas.microsoft.com/office/drawing/2014/main" val="2990877812"/>
                    </a:ext>
                  </a:extLst>
                </a:gridCol>
                <a:gridCol w="3644900">
                  <a:extLst>
                    <a:ext uri="{9D8B030D-6E8A-4147-A177-3AD203B41FA5}">
                      <a16:colId xmlns:a16="http://schemas.microsoft.com/office/drawing/2014/main" val="1365892624"/>
                    </a:ext>
                  </a:extLst>
                </a:gridCol>
              </a:tblGrid>
              <a:tr h="489666">
                <a:tc>
                  <a:txBody>
                    <a:bodyPr/>
                    <a:lstStyle/>
                    <a:p>
                      <a:pPr algn="ctr"/>
                      <a:r>
                        <a:rPr lang="en-US" sz="2400" dirty="0">
                          <a:solidFill>
                            <a:srgbClr val="FF0000"/>
                          </a:solidFill>
                          <a:latin typeface="Times New Roman" panose="02020603050405020304" pitchFamily="18" charset="0"/>
                          <a:cs typeface="Times New Roman" panose="02020603050405020304" pitchFamily="18" charset="0"/>
                        </a:rPr>
                        <a:t>METRICS</a:t>
                      </a:r>
                      <a:endParaRPr lang="en-IN" sz="24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solidFill>
                            <a:srgbClr val="FF0000"/>
                          </a:solidFill>
                          <a:latin typeface="Times New Roman" panose="02020603050405020304" pitchFamily="18" charset="0"/>
                          <a:cs typeface="Times New Roman" panose="02020603050405020304" pitchFamily="18" charset="0"/>
                        </a:rPr>
                        <a:t>INDUSTRIES</a:t>
                      </a:r>
                      <a:endParaRPr lang="en-IN" sz="24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it-IT" sz="2400" dirty="0" smtClean="0">
                          <a:solidFill>
                            <a:srgbClr val="FF0000"/>
                          </a:solidFill>
                          <a:latin typeface="Times New Roman" panose="02020603050405020304" pitchFamily="18" charset="0"/>
                          <a:cs typeface="Times New Roman" panose="02020603050405020304" pitchFamily="18" charset="0"/>
                        </a:rPr>
                        <a:t>XYZ</a:t>
                      </a:r>
                      <a:endParaRPr lang="en-IN" sz="24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77081433"/>
                  </a:ext>
                </a:extLst>
              </a:tr>
              <a:tr h="1020069">
                <a:tc>
                  <a:txBody>
                    <a:bodyPr/>
                    <a:lstStyle/>
                    <a:p>
                      <a:r>
                        <a:rPr lang="en-US" sz="2000" b="1" dirty="0">
                          <a:latin typeface="Times New Roman" panose="02020603050405020304" pitchFamily="18" charset="0"/>
                          <a:cs typeface="Times New Roman" panose="02020603050405020304" pitchFamily="18" charset="0"/>
                        </a:rPr>
                        <a:t>Number of Products Shipped</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Highest products sales were for food Manufacturing and most goods sold were between 80k to 10k</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Comparatively we have less sales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25025602"/>
                  </a:ext>
                </a:extLst>
              </a:tr>
              <a:tr h="1020069">
                <a:tc>
                  <a:txBody>
                    <a:bodyPr/>
                    <a:lstStyle/>
                    <a:p>
                      <a:r>
                        <a:rPr lang="en-US" sz="2000" b="1" dirty="0">
                          <a:latin typeface="Times New Roman" panose="02020603050405020304" pitchFamily="18" charset="0"/>
                          <a:cs typeface="Times New Roman" panose="02020603050405020304" pitchFamily="18" charset="0"/>
                        </a:rPr>
                        <a:t>Average Shipment Value</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Most of the industries belonged to the Machinery and Equipment manufacturing ($51k to $62k)</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The value is $57k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96957663"/>
                  </a:ext>
                </a:extLst>
              </a:tr>
              <a:tr h="714048">
                <a:tc>
                  <a:txBody>
                    <a:bodyPr/>
                    <a:lstStyle/>
                    <a:p>
                      <a:r>
                        <a:rPr lang="en-US" sz="2000" b="1" dirty="0">
                          <a:latin typeface="Times New Roman" panose="02020603050405020304" pitchFamily="18" charset="0"/>
                          <a:cs typeface="Times New Roman" panose="02020603050405020304" pitchFamily="18" charset="0"/>
                        </a:rPr>
                        <a:t>Average Shipment Weight</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Heaviest products were transferred for Mining (37k Pounds)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The products transported had an avg weight of 20k Pounds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60121878"/>
                  </a:ext>
                </a:extLst>
              </a:tr>
              <a:tr h="714048">
                <a:tc>
                  <a:txBody>
                    <a:bodyPr/>
                    <a:lstStyle/>
                    <a:p>
                      <a:r>
                        <a:rPr lang="en-US" sz="2000" b="1" dirty="0">
                          <a:latin typeface="Times New Roman" panose="02020603050405020304" pitchFamily="18" charset="0"/>
                          <a:cs typeface="Times New Roman" panose="02020603050405020304" pitchFamily="18" charset="0"/>
                        </a:rPr>
                        <a:t>Cost Per Shipment</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Most shipments have a cost between $2000 to $4200 per shipment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$3720/ shipment – reasonable as the value generated is also better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24989938"/>
                  </a:ext>
                </a:extLst>
              </a:tr>
              <a:tr h="1020069">
                <a:tc>
                  <a:txBody>
                    <a:bodyPr/>
                    <a:lstStyle/>
                    <a:p>
                      <a:r>
                        <a:rPr lang="en-US" sz="2000" b="1" dirty="0">
                          <a:latin typeface="Times New Roman" panose="02020603050405020304" pitchFamily="18" charset="0"/>
                          <a:cs typeface="Times New Roman" panose="02020603050405020304" pitchFamily="18" charset="0"/>
                        </a:rPr>
                        <a:t>Maximum mode of Transport</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Most of the Industries chose to hire a Private truck to transfer their items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smtClean="0">
                          <a:latin typeface="Times New Roman" panose="02020603050405020304" pitchFamily="18" charset="0"/>
                          <a:cs typeface="Times New Roman" panose="02020603050405020304" pitchFamily="18" charset="0"/>
                        </a:rPr>
                        <a:t>XYZ </a:t>
                      </a:r>
                      <a:r>
                        <a:rPr lang="en-US" dirty="0">
                          <a:latin typeface="Times New Roman" panose="02020603050405020304" pitchFamily="18" charset="0"/>
                          <a:cs typeface="Times New Roman" panose="02020603050405020304" pitchFamily="18" charset="0"/>
                        </a:rPr>
                        <a:t>most preferable mode was Private truck as well</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1414468"/>
                  </a:ext>
                </a:extLst>
              </a:tr>
              <a:tr h="826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Avg. Delivery (Routed) Distance</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Most Distances have their distance traveled below 400 miles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The distance travelled was 709 miles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79221126"/>
                  </a:ext>
                </a:extLst>
              </a:tr>
            </a:tbl>
          </a:graphicData>
        </a:graphic>
      </p:graphicFrame>
    </p:spTree>
    <p:extLst>
      <p:ext uri="{BB962C8B-B14F-4D97-AF65-F5344CB8AC3E}">
        <p14:creationId xmlns:p14="http://schemas.microsoft.com/office/powerpoint/2010/main" val="198252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6E57C8-4EAD-4D37-8663-29788EA12E78}"/>
              </a:ext>
            </a:extLst>
          </p:cNvPr>
          <p:cNvSpPr>
            <a:spLocks noGrp="1"/>
          </p:cNvSpPr>
          <p:nvPr>
            <p:ph type="title"/>
          </p:nvPr>
        </p:nvSpPr>
        <p:spPr>
          <a:xfrm>
            <a:off x="595817" y="163286"/>
            <a:ext cx="11324039" cy="740228"/>
          </a:xfrm>
        </p:spPr>
        <p:txBody>
          <a:bodyPr>
            <a:normAutofit/>
          </a:bodyPr>
          <a:lstStyle/>
          <a:p>
            <a:pPr algn="ctr"/>
            <a:r>
              <a:rPr lang="en-US" sz="2800" b="1" dirty="0">
                <a:latin typeface="Times New Roman" panose="02020603050405020304" pitchFamily="18" charset="0"/>
                <a:cs typeface="Times New Roman" panose="02020603050405020304" pitchFamily="18" charset="0"/>
              </a:rPr>
              <a:t>PART 2:</a:t>
            </a:r>
            <a:r>
              <a:rPr lang="en-US" sz="2800" b="1" i="0" u="none" strike="noStrike" baseline="0" dirty="0">
                <a:latin typeface="Times New Roman" panose="02020603050405020304" pitchFamily="18" charset="0"/>
                <a:cs typeface="Times New Roman" panose="02020603050405020304" pitchFamily="18" charset="0"/>
              </a:rPr>
              <a:t> ANALYTICS AND TOOLS</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1C4A39-93EC-4A13-92B1-ABEBAE886CB1}"/>
              </a:ext>
            </a:extLst>
          </p:cNvPr>
          <p:cNvSpPr>
            <a:spLocks noGrp="1"/>
          </p:cNvSpPr>
          <p:nvPr>
            <p:ph idx="1"/>
          </p:nvPr>
        </p:nvSpPr>
        <p:spPr>
          <a:xfrm>
            <a:off x="595817" y="1240971"/>
            <a:ext cx="11324038" cy="4931230"/>
          </a:xfrm>
        </p:spPr>
        <p:txBody>
          <a:bodyPr>
            <a:noAutofit/>
          </a:bodyPr>
          <a:lstStyle/>
          <a:p>
            <a:pPr marL="0" indent="0" algn="just">
              <a:lnSpc>
                <a:spcPct val="150000"/>
              </a:lnSpc>
              <a:buNone/>
            </a:pPr>
            <a:r>
              <a:rPr lang="en-IN" sz="1800" b="1" i="0" u="none" strike="noStrike" baseline="0" dirty="0">
                <a:latin typeface="Times New Roman" panose="02020603050405020304" pitchFamily="18" charset="0"/>
                <a:cs typeface="Times New Roman" panose="02020603050405020304" pitchFamily="18" charset="0"/>
              </a:rPr>
              <a:t>Question 1:</a:t>
            </a:r>
            <a:r>
              <a:rPr lang="en-IN" sz="1800" b="1"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Which tools did you choose to complete the analysis and why did you choose them</a:t>
            </a:r>
          </a:p>
          <a:p>
            <a:pPr marL="0" indent="0" algn="just">
              <a:lnSpc>
                <a:spcPct val="150000"/>
              </a:lnSpc>
              <a:buNone/>
            </a:pPr>
            <a:r>
              <a:rPr lang="en-IN" sz="1800" b="1" i="0" u="none" strike="noStrike" baseline="0" dirty="0">
                <a:latin typeface="Times New Roman" panose="02020603050405020304" pitchFamily="18" charset="0"/>
                <a:cs typeface="Times New Roman" panose="02020603050405020304" pitchFamily="18" charset="0"/>
              </a:rPr>
              <a:t>Question 2: </a:t>
            </a:r>
            <a:r>
              <a:rPr lang="en-US" sz="1800" dirty="0" smtClean="0">
                <a:latin typeface="Times New Roman" panose="02020603050405020304" pitchFamily="18" charset="0"/>
                <a:cs typeface="Times New Roman" panose="02020603050405020304" pitchFamily="18" charset="0"/>
              </a:rPr>
              <a:t>Company XYZ</a:t>
            </a:r>
            <a:r>
              <a:rPr lang="en-US" sz="1800" b="0" i="0" u="none" strike="noStrike" baseline="0" dirty="0" smtClean="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has to choose a new tool to improve the ability of the users to analyze data in order to speed up the decision making process.</a:t>
            </a:r>
          </a:p>
          <a:p>
            <a:pPr marL="0" indent="0" algn="just">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 How would you approach this decision?</a:t>
            </a:r>
          </a:p>
          <a:p>
            <a:pPr marL="0" indent="0" algn="just">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 What are the criteria you would use to choose the suite?</a:t>
            </a:r>
          </a:p>
          <a:p>
            <a:pPr marL="0" indent="0" algn="just">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 What would be the steps you would follow in order to implement the new tool in the </a:t>
            </a:r>
            <a:r>
              <a:rPr lang="en-IN" sz="1800" b="0" i="0" u="none" strike="noStrike" baseline="0" dirty="0">
                <a:latin typeface="Times New Roman" panose="02020603050405020304" pitchFamily="18" charset="0"/>
                <a:cs typeface="Times New Roman" panose="02020603050405020304" pitchFamily="18" charset="0"/>
              </a:rPr>
              <a:t>most effective way?</a:t>
            </a:r>
          </a:p>
          <a:p>
            <a:pPr marL="0" indent="0" algn="just">
              <a:lnSpc>
                <a:spcPct val="150000"/>
              </a:lnSpc>
              <a:buNone/>
            </a:pPr>
            <a:r>
              <a:rPr lang="en-IN" sz="1800" b="1" i="0" u="none" strike="noStrike" baseline="0" dirty="0">
                <a:latin typeface="Times New Roman" panose="02020603050405020304" pitchFamily="18" charset="0"/>
                <a:cs typeface="Times New Roman" panose="02020603050405020304" pitchFamily="18" charset="0"/>
              </a:rPr>
              <a:t>Question 3: </a:t>
            </a:r>
            <a:r>
              <a:rPr lang="en-US" sz="1800" b="0" i="0" u="none" strike="noStrike" baseline="0" dirty="0">
                <a:latin typeface="Times New Roman" panose="02020603050405020304" pitchFamily="18" charset="0"/>
                <a:cs typeface="Times New Roman" panose="02020603050405020304" pitchFamily="18" charset="0"/>
              </a:rPr>
              <a:t>Intrigued by your analysis on shipment costs, </a:t>
            </a:r>
            <a:r>
              <a:rPr lang="en-US" sz="1800" dirty="0" smtClean="0">
                <a:latin typeface="Times New Roman" panose="02020603050405020304" pitchFamily="18" charset="0"/>
                <a:cs typeface="Times New Roman" panose="02020603050405020304" pitchFamily="18" charset="0"/>
              </a:rPr>
              <a:t>XYZ</a:t>
            </a:r>
            <a:r>
              <a:rPr lang="en-US" sz="1800" b="0" i="0" u="none" strike="noStrike" baseline="0" dirty="0" smtClean="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decided to explore more the field of analytics applied to transportation cost optimization and would like to move from some report to something that could better support the decision. You have been asked to propose some technologies or suppliers. How would you approach the request?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00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695-433B-4134-A272-7188B5AA920D}"/>
              </a:ext>
            </a:extLst>
          </p:cNvPr>
          <p:cNvSpPr>
            <a:spLocks noGrp="1"/>
          </p:cNvSpPr>
          <p:nvPr>
            <p:ph type="title"/>
          </p:nvPr>
        </p:nvSpPr>
        <p:spPr>
          <a:xfrm>
            <a:off x="1371600" y="285749"/>
            <a:ext cx="9486900" cy="628651"/>
          </a:xfrm>
        </p:spPr>
        <p:txBody>
          <a:bodyPr>
            <a:normAutofit/>
          </a:bodyPr>
          <a:lstStyle/>
          <a:p>
            <a:pPr algn="ctr"/>
            <a:r>
              <a:rPr lang="en-US" sz="2800" b="1" dirty="0">
                <a:latin typeface="Times New Roman" panose="02020603050405020304" pitchFamily="18" charset="0"/>
                <a:cs typeface="Times New Roman" panose="02020603050405020304" pitchFamily="18" charset="0"/>
              </a:rPr>
              <a:t>TOOLS USED FOR THE ANALYSIS</a:t>
            </a:r>
            <a:endParaRPr lang="en-IN" sz="2800"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CCF3AFDB-A0F8-4630-AD37-8C1F28C70E24}"/>
              </a:ext>
            </a:extLst>
          </p:cNvPr>
          <p:cNvGraphicFramePr/>
          <p:nvPr>
            <p:extLst>
              <p:ext uri="{D42A27DB-BD31-4B8C-83A1-F6EECF244321}">
                <p14:modId xmlns:p14="http://schemas.microsoft.com/office/powerpoint/2010/main" val="1027609427"/>
              </p:ext>
            </p:extLst>
          </p:nvPr>
        </p:nvGraphicFramePr>
        <p:xfrm>
          <a:off x="413657" y="1088571"/>
          <a:ext cx="10700657" cy="5483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10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2F4A8B-B3D8-419D-B206-F35A74CA43D1}"/>
              </a:ext>
            </a:extLst>
          </p:cNvPr>
          <p:cNvSpPr>
            <a:spLocks noGrp="1"/>
          </p:cNvSpPr>
          <p:nvPr>
            <p:ph type="title"/>
          </p:nvPr>
        </p:nvSpPr>
        <p:spPr>
          <a:xfrm>
            <a:off x="522514" y="233465"/>
            <a:ext cx="11288486" cy="48499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NEW TOOL SUGGESTION FOR DECISION - MAKING</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1CBE7744-2AAE-43D3-9699-31F3A1CAEB3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405938" y="1066800"/>
            <a:ext cx="2786062" cy="5557838"/>
          </a:xfrm>
          <a:ln w="19050">
            <a:solidFill>
              <a:schemeClr val="tx1"/>
            </a:solidFill>
          </a:ln>
        </p:spPr>
      </p:pic>
      <p:graphicFrame>
        <p:nvGraphicFramePr>
          <p:cNvPr id="13" name="Diagram 12">
            <a:extLst>
              <a:ext uri="{FF2B5EF4-FFF2-40B4-BE49-F238E27FC236}">
                <a16:creationId xmlns:a16="http://schemas.microsoft.com/office/drawing/2014/main" id="{6EBD3EFE-D7A8-4F2A-875D-69A99A2DE1B0}"/>
              </a:ext>
            </a:extLst>
          </p:cNvPr>
          <p:cNvGraphicFramePr/>
          <p:nvPr>
            <p:extLst>
              <p:ext uri="{D42A27DB-BD31-4B8C-83A1-F6EECF244321}">
                <p14:modId xmlns:p14="http://schemas.microsoft.com/office/powerpoint/2010/main" val="1051557133"/>
              </p:ext>
            </p:extLst>
          </p:nvPr>
        </p:nvGraphicFramePr>
        <p:xfrm>
          <a:off x="5116749" y="1066801"/>
          <a:ext cx="3677055" cy="5557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040DBC56-FD64-4D52-B098-35A056BD669C}"/>
              </a:ext>
            </a:extLst>
          </p:cNvPr>
          <p:cNvGraphicFramePr/>
          <p:nvPr>
            <p:extLst>
              <p:ext uri="{D42A27DB-BD31-4B8C-83A1-F6EECF244321}">
                <p14:modId xmlns:p14="http://schemas.microsoft.com/office/powerpoint/2010/main" val="2805336049"/>
              </p:ext>
            </p:extLst>
          </p:nvPr>
        </p:nvGraphicFramePr>
        <p:xfrm>
          <a:off x="272143" y="1066800"/>
          <a:ext cx="4611142" cy="55577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3570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4172-BC27-4BB7-9E4A-6293194FF705}"/>
              </a:ext>
            </a:extLst>
          </p:cNvPr>
          <p:cNvSpPr>
            <a:spLocks noGrp="1"/>
          </p:cNvSpPr>
          <p:nvPr>
            <p:ph type="title"/>
          </p:nvPr>
        </p:nvSpPr>
        <p:spPr>
          <a:xfrm>
            <a:off x="1045028" y="337457"/>
            <a:ext cx="10232571" cy="566057"/>
          </a:xfrm>
        </p:spPr>
        <p:txBody>
          <a:bodyPr>
            <a:noAutofit/>
          </a:bodyPr>
          <a:lstStyle/>
          <a:p>
            <a:pPr algn="ctr"/>
            <a:r>
              <a:rPr lang="en-US" sz="2800" b="1" dirty="0">
                <a:latin typeface="Times New Roman" panose="02020603050405020304" pitchFamily="18" charset="0"/>
                <a:cs typeface="Times New Roman" panose="02020603050405020304" pitchFamily="18" charset="0"/>
              </a:rPr>
              <a:t>TRANSPORT COST OPTIMIZATION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2CBD6D-E72C-4C6E-BC54-C20CFFBFBCF4}"/>
              </a:ext>
            </a:extLst>
          </p:cNvPr>
          <p:cNvSpPr>
            <a:spLocks noGrp="1"/>
          </p:cNvSpPr>
          <p:nvPr>
            <p:ph idx="1"/>
          </p:nvPr>
        </p:nvSpPr>
        <p:spPr>
          <a:xfrm>
            <a:off x="1371599" y="1352550"/>
            <a:ext cx="9486901" cy="516799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Reasons for High Cost of Transportation: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freight rates: Larger distance between Origin and Destination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Shipping to remote locations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 shipments (Improper order management)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 taking an optimized route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Inappropriate Warehouse locations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Weight Limitations of the shipment</a:t>
            </a:r>
          </a:p>
          <a:p>
            <a:pPr marL="0" indent="0">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WELCOME TO </a:t>
            </a:r>
            <a:r>
              <a:rPr lang="en-I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32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IN" sz="32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IN" sz="32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IN" sz="320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9113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3CA9A40-0A33-4D4C-A864-AB44A906B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85056"/>
            <a:ext cx="10991850" cy="6440261"/>
          </a:xfrm>
          <a:prstGeom prst="rect">
            <a:avLst/>
          </a:prstGeom>
          <a:ln w="57150">
            <a:solidFill>
              <a:schemeClr val="tx1"/>
            </a:solidFill>
          </a:ln>
        </p:spPr>
      </p:pic>
    </p:spTree>
    <p:extLst>
      <p:ext uri="{BB962C8B-B14F-4D97-AF65-F5344CB8AC3E}">
        <p14:creationId xmlns:p14="http://schemas.microsoft.com/office/powerpoint/2010/main" val="76799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117,182 Global Supply Chain Stock Photos, Pictures &amp;amp; Royalty-Free Images -  iStock">
            <a:extLst>
              <a:ext uri="{FF2B5EF4-FFF2-40B4-BE49-F238E27FC236}">
                <a16:creationId xmlns:a16="http://schemas.microsoft.com/office/drawing/2014/main" id="{E7EA17A3-5E96-4D1A-9C36-32231F2030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34"/>
          <a:stretch/>
        </p:blipFill>
        <p:spPr bwMode="auto">
          <a:xfrm>
            <a:off x="0"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770FD42D-64BA-4DAC-85C7-105C328A91EE}"/>
              </a:ext>
            </a:extLst>
          </p:cNvPr>
          <p:cNvSpPr>
            <a:spLocks noGrp="1"/>
          </p:cNvSpPr>
          <p:nvPr>
            <p:ph type="title"/>
          </p:nvPr>
        </p:nvSpPr>
        <p:spPr>
          <a:xfrm>
            <a:off x="1371600" y="742950"/>
            <a:ext cx="9486900" cy="904876"/>
          </a:xfrm>
        </p:spPr>
        <p:txBody>
          <a:bodyPr vert="horz" lIns="91440" tIns="45720" rIns="91440" bIns="45720" rtlCol="0" anchor="b">
            <a:normAutofit/>
          </a:bodyPr>
          <a:lstStyle/>
          <a:p>
            <a:pPr algn="ctr"/>
            <a:r>
              <a:rPr lang="en-US" kern="1200" cap="all" spc="300" baseline="0" dirty="0">
                <a:solidFill>
                  <a:srgbClr val="FFFFFF"/>
                </a:solidFill>
                <a:latin typeface="+mj-lt"/>
                <a:ea typeface="+mj-ea"/>
                <a:cs typeface="+mj-cs"/>
              </a:rPr>
              <a:t>THANK YOU !!! </a:t>
            </a:r>
          </a:p>
        </p:txBody>
      </p:sp>
    </p:spTree>
    <p:extLst>
      <p:ext uri="{BB962C8B-B14F-4D97-AF65-F5344CB8AC3E}">
        <p14:creationId xmlns:p14="http://schemas.microsoft.com/office/powerpoint/2010/main" val="228354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567-AFFA-44C0-9243-D3D75940A07E}"/>
              </a:ext>
            </a:extLst>
          </p:cNvPr>
          <p:cNvSpPr>
            <a:spLocks noGrp="1"/>
          </p:cNvSpPr>
          <p:nvPr>
            <p:ph type="title"/>
          </p:nvPr>
        </p:nvSpPr>
        <p:spPr>
          <a:xfrm>
            <a:off x="447675" y="85726"/>
            <a:ext cx="11296650" cy="576261"/>
          </a:xfrm>
        </p:spPr>
        <p:txBody>
          <a:bodyPr>
            <a:normAutofit/>
          </a:bodyPr>
          <a:lstStyle/>
          <a:p>
            <a:pPr algn="ctr"/>
            <a:r>
              <a:rPr lang="en-US" sz="2800" b="1" dirty="0">
                <a:latin typeface="Times New Roman" panose="02020603050405020304" pitchFamily="18" charset="0"/>
                <a:cs typeface="Times New Roman" panose="02020603050405020304" pitchFamily="18" charset="0"/>
              </a:rPr>
              <a:t>FINAL DATABASE </a:t>
            </a:r>
            <a:endParaRPr lang="en-IN" sz="28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164FD53D-B9D9-4B71-8A10-670A476E425F}"/>
              </a:ext>
            </a:extLst>
          </p:cNvPr>
          <p:cNvSpPr>
            <a:spLocks noGrp="1"/>
          </p:cNvSpPr>
          <p:nvPr>
            <p:ph idx="1"/>
          </p:nvPr>
        </p:nvSpPr>
        <p:spPr>
          <a:xfrm>
            <a:off x="176213" y="685798"/>
            <a:ext cx="11920537" cy="6086475"/>
          </a:xfrm>
        </p:spPr>
        <p:txBody>
          <a:bodyPr/>
          <a:lstStyle/>
          <a:p>
            <a:pPr marL="0" indent="0">
              <a:buNone/>
            </a:pPr>
            <a:r>
              <a:rPr lang="en-US" dirty="0"/>
              <a:t>                                                                                </a:t>
            </a:r>
            <a:endParaRPr lang="en-IN" dirty="0"/>
          </a:p>
        </p:txBody>
      </p:sp>
      <p:pic>
        <p:nvPicPr>
          <p:cNvPr id="10" name="Picture 9">
            <a:extLst>
              <a:ext uri="{FF2B5EF4-FFF2-40B4-BE49-F238E27FC236}">
                <a16:creationId xmlns:a16="http://schemas.microsoft.com/office/drawing/2014/main" id="{F95AE456-C010-41B1-860A-1DB5F9580168}"/>
              </a:ext>
            </a:extLst>
          </p:cNvPr>
          <p:cNvPicPr>
            <a:picLocks noChangeAspect="1"/>
          </p:cNvPicPr>
          <p:nvPr/>
        </p:nvPicPr>
        <p:blipFill>
          <a:blip r:embed="rId2"/>
          <a:stretch>
            <a:fillRect/>
          </a:stretch>
        </p:blipFill>
        <p:spPr>
          <a:xfrm>
            <a:off x="447675" y="804862"/>
            <a:ext cx="3343275" cy="2333625"/>
          </a:xfrm>
          <a:prstGeom prst="rect">
            <a:avLst/>
          </a:prstGeom>
          <a:ln w="12700">
            <a:solidFill>
              <a:srgbClr val="FFFF00"/>
            </a:solidFill>
          </a:ln>
        </p:spPr>
      </p:pic>
      <p:pic>
        <p:nvPicPr>
          <p:cNvPr id="12" name="Picture 11">
            <a:extLst>
              <a:ext uri="{FF2B5EF4-FFF2-40B4-BE49-F238E27FC236}">
                <a16:creationId xmlns:a16="http://schemas.microsoft.com/office/drawing/2014/main" id="{78344FE9-5F8A-4081-A268-4E1F8E028A7B}"/>
              </a:ext>
            </a:extLst>
          </p:cNvPr>
          <p:cNvPicPr>
            <a:picLocks noChangeAspect="1"/>
          </p:cNvPicPr>
          <p:nvPr/>
        </p:nvPicPr>
        <p:blipFill>
          <a:blip r:embed="rId3"/>
          <a:stretch>
            <a:fillRect/>
          </a:stretch>
        </p:blipFill>
        <p:spPr>
          <a:xfrm>
            <a:off x="9625012" y="804862"/>
            <a:ext cx="2390775" cy="5014912"/>
          </a:xfrm>
          <a:prstGeom prst="rect">
            <a:avLst/>
          </a:prstGeom>
          <a:ln w="12700">
            <a:solidFill>
              <a:srgbClr val="FFFF00"/>
            </a:solidFill>
          </a:ln>
        </p:spPr>
      </p:pic>
      <p:sp>
        <p:nvSpPr>
          <p:cNvPr id="15" name="Double Brace 14">
            <a:extLst>
              <a:ext uri="{FF2B5EF4-FFF2-40B4-BE49-F238E27FC236}">
                <a16:creationId xmlns:a16="http://schemas.microsoft.com/office/drawing/2014/main" id="{F37CBF9D-CE8B-4B6E-AB47-91311474323D}"/>
              </a:ext>
            </a:extLst>
          </p:cNvPr>
          <p:cNvSpPr/>
          <p:nvPr/>
        </p:nvSpPr>
        <p:spPr>
          <a:xfrm>
            <a:off x="371475" y="3252786"/>
            <a:ext cx="3495675" cy="97631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3EAD8CD2-D36A-4BAC-B467-B4235F6BE7EC}"/>
              </a:ext>
            </a:extLst>
          </p:cNvPr>
          <p:cNvSpPr txBox="1"/>
          <p:nvPr/>
        </p:nvSpPr>
        <p:spPr>
          <a:xfrm>
            <a:off x="590550" y="3324225"/>
            <a:ext cx="32004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columns “EXPORT_YN” &amp; “EXPORT_CNTRY” were dropped </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D3E92D3-F85C-410A-9ACB-C16FDBB39F6F}"/>
              </a:ext>
            </a:extLst>
          </p:cNvPr>
          <p:cNvSpPr txBox="1"/>
          <p:nvPr/>
        </p:nvSpPr>
        <p:spPr>
          <a:xfrm>
            <a:off x="9619058" y="6116713"/>
            <a:ext cx="6240067"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Not many Null Values</a:t>
            </a:r>
            <a:endParaRPr lang="en-IN" sz="2000" dirty="0">
              <a:latin typeface="Times New Roman" panose="02020603050405020304" pitchFamily="18" charset="0"/>
              <a:cs typeface="Times New Roman" panose="02020603050405020304" pitchFamily="18" charset="0"/>
            </a:endParaRPr>
          </a:p>
        </p:txBody>
      </p:sp>
      <p:pic>
        <p:nvPicPr>
          <p:cNvPr id="20" name="Graphic 19" descr="Arrow Right with solid fill">
            <a:extLst>
              <a:ext uri="{FF2B5EF4-FFF2-40B4-BE49-F238E27FC236}">
                <a16:creationId xmlns:a16="http://schemas.microsoft.com/office/drawing/2014/main" id="{C45E8C93-3FDC-4818-9F2F-02467969C6C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16200000">
            <a:off x="10715625" y="5732858"/>
            <a:ext cx="376237" cy="550069"/>
          </a:xfrm>
          <a:prstGeom prst="rect">
            <a:avLst/>
          </a:prstGeom>
        </p:spPr>
      </p:pic>
      <p:sp>
        <p:nvSpPr>
          <p:cNvPr id="21" name="TextBox 20">
            <a:extLst>
              <a:ext uri="{FF2B5EF4-FFF2-40B4-BE49-F238E27FC236}">
                <a16:creationId xmlns:a16="http://schemas.microsoft.com/office/drawing/2014/main" id="{2BD418FF-6DAB-4ACD-A391-129403128EB2}"/>
              </a:ext>
            </a:extLst>
          </p:cNvPr>
          <p:cNvSpPr txBox="1"/>
          <p:nvPr/>
        </p:nvSpPr>
        <p:spPr>
          <a:xfrm>
            <a:off x="152400" y="4419600"/>
            <a:ext cx="3857625" cy="2585323"/>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INTERESTING FINDINGS:</a:t>
            </a:r>
          </a:p>
          <a:p>
            <a:r>
              <a:rPr lang="en-IN" dirty="0">
                <a:latin typeface="Times New Roman" panose="02020603050405020304" pitchFamily="18" charset="0"/>
                <a:cs typeface="Times New Roman" panose="02020603050405020304" pitchFamily="18" charset="0"/>
              </a:rPr>
              <a:t>Shipment Value: Median - $9979</a:t>
            </a:r>
          </a:p>
          <a:p>
            <a:r>
              <a:rPr lang="en-IN" dirty="0">
                <a:latin typeface="Times New Roman" panose="02020603050405020304" pitchFamily="18" charset="0"/>
                <a:cs typeface="Times New Roman" panose="02020603050405020304" pitchFamily="18" charset="0"/>
              </a:rPr>
              <a:t>                       Mean - $20592 </a:t>
            </a:r>
          </a:p>
          <a:p>
            <a:r>
              <a:rPr lang="en-IN" dirty="0">
                <a:latin typeface="Times New Roman" panose="02020603050405020304" pitchFamily="18" charset="0"/>
                <a:cs typeface="Times New Roman" panose="02020603050405020304" pitchFamily="18" charset="0"/>
              </a:rPr>
              <a:t>                       Max - $199905</a:t>
            </a:r>
          </a:p>
          <a:p>
            <a:r>
              <a:rPr lang="en-IN" dirty="0">
                <a:latin typeface="Times New Roman" panose="02020603050405020304" pitchFamily="18" charset="0"/>
                <a:cs typeface="Times New Roman" panose="02020603050405020304" pitchFamily="18" charset="0"/>
              </a:rPr>
              <a:t>Shipment Weight: Median- 29k Pounds</a:t>
            </a:r>
          </a:p>
          <a:p>
            <a:r>
              <a:rPr lang="en-IN" dirty="0">
                <a:latin typeface="Times New Roman" panose="02020603050405020304" pitchFamily="18" charset="0"/>
                <a:cs typeface="Times New Roman" panose="02020603050405020304" pitchFamily="18" charset="0"/>
              </a:rPr>
              <a:t>                          Mean – 27k Pounds</a:t>
            </a:r>
          </a:p>
          <a:p>
            <a:r>
              <a:rPr lang="en-IN" dirty="0">
                <a:latin typeface="Times New Roman" panose="02020603050405020304" pitchFamily="18" charset="0"/>
                <a:cs typeface="Times New Roman" panose="02020603050405020304" pitchFamily="18" charset="0"/>
              </a:rPr>
              <a:t>                          Max – 49k Pounds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8A4F62D-29A4-45B4-BEF8-E8E3932854CC}"/>
              </a:ext>
            </a:extLst>
          </p:cNvPr>
          <p:cNvSpPr txBox="1"/>
          <p:nvPr/>
        </p:nvSpPr>
        <p:spPr>
          <a:xfrm>
            <a:off x="3887390" y="801349"/>
            <a:ext cx="56768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Merging and renaming columns to create the final dataset:</a:t>
            </a:r>
            <a:endParaRPr lang="en-IN" sz="20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45EA3148-5E04-4A79-B2E7-75B7890065EB}"/>
              </a:ext>
            </a:extLst>
          </p:cNvPr>
          <p:cNvPicPr>
            <a:picLocks noChangeAspect="1"/>
          </p:cNvPicPr>
          <p:nvPr/>
        </p:nvPicPr>
        <p:blipFill>
          <a:blip r:embed="rId6"/>
          <a:stretch>
            <a:fillRect/>
          </a:stretch>
        </p:blipFill>
        <p:spPr>
          <a:xfrm>
            <a:off x="3927871" y="1533045"/>
            <a:ext cx="5554266" cy="4953000"/>
          </a:xfrm>
          <a:prstGeom prst="rect">
            <a:avLst/>
          </a:prstGeom>
          <a:ln w="19050">
            <a:solidFill>
              <a:srgbClr val="FFFF00"/>
            </a:solidFill>
          </a:ln>
        </p:spPr>
      </p:pic>
    </p:spTree>
    <p:extLst>
      <p:ext uri="{BB962C8B-B14F-4D97-AF65-F5344CB8AC3E}">
        <p14:creationId xmlns:p14="http://schemas.microsoft.com/office/powerpoint/2010/main" val="206621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038A2-9986-4DD6-9F8B-FF2884FA66C1}"/>
              </a:ext>
            </a:extLst>
          </p:cNvPr>
          <p:cNvSpPr>
            <a:spLocks noGrp="1"/>
          </p:cNvSpPr>
          <p:nvPr>
            <p:ph type="title"/>
          </p:nvPr>
        </p:nvSpPr>
        <p:spPr>
          <a:xfrm>
            <a:off x="400048" y="333376"/>
            <a:ext cx="11506201" cy="542924"/>
          </a:xfrm>
        </p:spPr>
        <p:txBody>
          <a:bodyPr>
            <a:normAutofit/>
          </a:bodyPr>
          <a:lstStyle/>
          <a:p>
            <a:pPr algn="ctr"/>
            <a:r>
              <a:rPr lang="en-US" sz="2800" b="1" i="0" u="none" strike="noStrike" baseline="0" dirty="0">
                <a:latin typeface="Times New Roman" panose="02020603050405020304" pitchFamily="18" charset="0"/>
                <a:cs typeface="Times New Roman" panose="02020603050405020304" pitchFamily="18" charset="0"/>
              </a:rPr>
              <a:t>PART 1 - DATA MANAGEMENT AND ANALYSIS</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2DA0A22-6A8B-4A7E-B458-233633BD8B26}"/>
              </a:ext>
            </a:extLst>
          </p:cNvPr>
          <p:cNvSpPr>
            <a:spLocks noGrp="1"/>
          </p:cNvSpPr>
          <p:nvPr>
            <p:ph idx="1"/>
          </p:nvPr>
        </p:nvSpPr>
        <p:spPr>
          <a:xfrm>
            <a:off x="400049" y="1238250"/>
            <a:ext cx="11610976" cy="5286374"/>
          </a:xfrm>
        </p:spPr>
        <p:txBody>
          <a:bodyPr>
            <a:normAutofit/>
          </a:bodyPr>
          <a:lstStyle/>
          <a:p>
            <a:pPr marL="0" indent="0" algn="just">
              <a:buNone/>
            </a:pPr>
            <a:r>
              <a:rPr lang="en-US" sz="2000" b="1" i="0" u="none" strike="noStrike" baseline="0" dirty="0">
                <a:latin typeface="Times New Roman" panose="02020603050405020304" pitchFamily="18" charset="0"/>
                <a:cs typeface="Times New Roman" panose="02020603050405020304" pitchFamily="18" charset="0"/>
              </a:rPr>
              <a:t>Question 1: </a:t>
            </a:r>
            <a:r>
              <a:rPr lang="en-US" sz="2000" b="0" i="0" u="none" strike="noStrike" baseline="0" dirty="0">
                <a:latin typeface="Times New Roman" panose="02020603050405020304" pitchFamily="18" charset="0"/>
                <a:cs typeface="Times New Roman" panose="02020603050405020304" pitchFamily="18" charset="0"/>
              </a:rPr>
              <a:t>Which are the American States with the most exchanges of products based on weight?</a:t>
            </a:r>
          </a:p>
          <a:p>
            <a:pPr marL="0" indent="0" algn="just">
              <a:buNone/>
            </a:pPr>
            <a:r>
              <a:rPr lang="en-US" sz="2000" b="1" i="0" u="none" strike="noStrike" baseline="0" dirty="0">
                <a:latin typeface="Times New Roman" panose="02020603050405020304" pitchFamily="18" charset="0"/>
                <a:cs typeface="Times New Roman" panose="02020603050405020304" pitchFamily="18" charset="0"/>
              </a:rPr>
              <a:t>Question 2: </a:t>
            </a:r>
            <a:r>
              <a:rPr lang="en-US" sz="2000" b="0" i="0" u="none" strike="noStrike" baseline="0" dirty="0">
                <a:latin typeface="Times New Roman" panose="02020603050405020304" pitchFamily="18" charset="0"/>
                <a:cs typeface="Times New Roman" panose="02020603050405020304" pitchFamily="18" charset="0"/>
              </a:rPr>
              <a:t>Which Industries ship more goods across the US?</a:t>
            </a:r>
          </a:p>
          <a:p>
            <a:pPr marL="0" indent="0" algn="just">
              <a:buNone/>
            </a:pPr>
            <a:r>
              <a:rPr lang="en-US" sz="2000" b="1" i="0" u="none" strike="noStrike" baseline="0" dirty="0">
                <a:latin typeface="Times New Roman" panose="02020603050405020304" pitchFamily="18" charset="0"/>
                <a:cs typeface="Times New Roman" panose="02020603050405020304" pitchFamily="18" charset="0"/>
              </a:rPr>
              <a:t>Question 3: </a:t>
            </a:r>
            <a:r>
              <a:rPr lang="en-US" sz="2000" b="0" i="0" u="none" strike="noStrike" baseline="0" dirty="0">
                <a:latin typeface="Times New Roman" panose="02020603050405020304" pitchFamily="18" charset="0"/>
                <a:cs typeface="Times New Roman" panose="02020603050405020304" pitchFamily="18" charset="0"/>
              </a:rPr>
              <a:t>What type of goods are the most shipped across the US?</a:t>
            </a:r>
          </a:p>
          <a:p>
            <a:pPr marL="0" indent="0" algn="just">
              <a:buNone/>
            </a:pPr>
            <a:r>
              <a:rPr lang="en-US" sz="2000" b="1" dirty="0">
                <a:latin typeface="Times New Roman" panose="02020603050405020304" pitchFamily="18" charset="0"/>
                <a:cs typeface="Times New Roman" panose="02020603050405020304" pitchFamily="18" charset="0"/>
              </a:rPr>
              <a:t>Question 4: </a:t>
            </a:r>
            <a:r>
              <a:rPr lang="en-US" sz="2000" b="0" i="0" u="none" strike="noStrike" baseline="0" dirty="0">
                <a:latin typeface="Times New Roman" panose="02020603050405020304" pitchFamily="18" charset="0"/>
                <a:cs typeface="Times New Roman" panose="02020603050405020304" pitchFamily="18" charset="0"/>
              </a:rPr>
              <a:t>Knowing that </a:t>
            </a:r>
            <a:r>
              <a:rPr lang="en-US" dirty="0" smtClean="0">
                <a:latin typeface="Times New Roman" panose="02020603050405020304" pitchFamily="18" charset="0"/>
                <a:cs typeface="Times New Roman" panose="02020603050405020304" pitchFamily="18" charset="0"/>
              </a:rPr>
              <a:t>company xyz</a:t>
            </a:r>
            <a:r>
              <a:rPr lang="en-US" sz="2000" b="0" i="0" u="none" strike="noStrike" baseline="0" dirty="0" smtClean="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belong to the Industrial Classification "Electrical equipment, appliance, and component manufacturing", and we mainly ship "Electronic and Other Electrical Equipment and Components, and Office Equipment" how this subset compares </a:t>
            </a:r>
            <a:r>
              <a:rPr lang="en-IN" sz="2000" b="0" i="0" u="none" strike="noStrike" baseline="0" dirty="0">
                <a:latin typeface="Times New Roman" panose="02020603050405020304" pitchFamily="18" charset="0"/>
                <a:cs typeface="Times New Roman" panose="02020603050405020304" pitchFamily="18" charset="0"/>
              </a:rPr>
              <a:t>with the rest?</a:t>
            </a:r>
          </a:p>
          <a:p>
            <a:pPr marL="0" indent="0" algn="just">
              <a:buNone/>
            </a:pPr>
            <a:r>
              <a:rPr lang="en-US" sz="2000" b="1" dirty="0">
                <a:latin typeface="Times New Roman" panose="02020603050405020304" pitchFamily="18" charset="0"/>
                <a:cs typeface="Times New Roman" panose="02020603050405020304" pitchFamily="18" charset="0"/>
              </a:rPr>
              <a:t>Question 5: </a:t>
            </a:r>
            <a:r>
              <a:rPr lang="en-US" sz="2000" b="0" i="0" u="none" strike="noStrike" baseline="0" dirty="0">
                <a:latin typeface="Times New Roman" panose="02020603050405020304" pitchFamily="18" charset="0"/>
                <a:cs typeface="Times New Roman" panose="02020603050405020304" pitchFamily="18" charset="0"/>
              </a:rPr>
              <a:t>What are the drivers of the shipment cost given the dataset provided?</a:t>
            </a:r>
          </a:p>
          <a:p>
            <a:pPr marL="0" indent="0" algn="just">
              <a:buNone/>
            </a:pPr>
            <a:r>
              <a:rPr lang="en-US" sz="2000" b="1" i="0" u="none" strike="noStrike" baseline="0" dirty="0">
                <a:latin typeface="Times New Roman" panose="02020603050405020304" pitchFamily="18" charset="0"/>
                <a:cs typeface="Times New Roman" panose="02020603050405020304" pitchFamily="18" charset="0"/>
              </a:rPr>
              <a:t>Question 6: </a:t>
            </a:r>
            <a:r>
              <a:rPr lang="en-US" sz="2000" b="0" i="0" u="none" strike="noStrike" baseline="0" dirty="0">
                <a:latin typeface="Times New Roman" panose="02020603050405020304" pitchFamily="18" charset="0"/>
                <a:cs typeface="Times New Roman" panose="02020603050405020304" pitchFamily="18" charset="0"/>
              </a:rPr>
              <a:t>What could be some metrics to compare the various industries? explain how they are defined and why they are important</a:t>
            </a:r>
          </a:p>
          <a:p>
            <a:pPr marL="0" indent="0" algn="just">
              <a:buNone/>
            </a:pPr>
            <a:r>
              <a:rPr lang="en-US" sz="2000" b="1" i="0" u="none" strike="noStrike" baseline="0" dirty="0">
                <a:latin typeface="Times New Roman" panose="02020603050405020304" pitchFamily="18" charset="0"/>
                <a:cs typeface="Times New Roman" panose="02020603050405020304" pitchFamily="18" charset="0"/>
              </a:rPr>
              <a:t>Question 7: </a:t>
            </a:r>
            <a:r>
              <a:rPr lang="en-US" sz="2000" b="0" i="0" u="none" strike="noStrike" baseline="0" dirty="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company xyz</a:t>
            </a:r>
            <a:r>
              <a:rPr lang="en-US" sz="2000" b="0" i="0" u="none" strike="noStrike" baseline="0" dirty="0" smtClean="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industry compares to the others based on the metrics defined before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30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0871-3E5B-4F47-A9EE-31D1E0F1D7A7}"/>
              </a:ext>
            </a:extLst>
          </p:cNvPr>
          <p:cNvSpPr>
            <a:spLocks noGrp="1"/>
          </p:cNvSpPr>
          <p:nvPr>
            <p:ph type="title"/>
          </p:nvPr>
        </p:nvSpPr>
        <p:spPr>
          <a:xfrm>
            <a:off x="304800" y="180975"/>
            <a:ext cx="11658600" cy="781050"/>
          </a:xfrm>
        </p:spPr>
        <p:txBody>
          <a:bodyPr>
            <a:noAutofit/>
          </a:bodyPr>
          <a:lstStyle/>
          <a:p>
            <a:pPr algn="ctr"/>
            <a:r>
              <a:rPr lang="en-US" sz="2800" b="1" dirty="0">
                <a:latin typeface="Times New Roman" panose="02020603050405020304" pitchFamily="18" charset="0"/>
                <a:cs typeface="Times New Roman" panose="02020603050405020304" pitchFamily="18" charset="0"/>
              </a:rPr>
              <a:t>STATES WITH MOST EXCHANGES OF PRODUCTS BASED ON WEIGHT</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B69763-BF9A-4340-90D3-6040615D7AD9}"/>
              </a:ext>
            </a:extLst>
          </p:cNvPr>
          <p:cNvPicPr>
            <a:picLocks noGrp="1" noChangeAspect="1"/>
          </p:cNvPicPr>
          <p:nvPr>
            <p:ph idx="1"/>
          </p:nvPr>
        </p:nvPicPr>
        <p:blipFill>
          <a:blip r:embed="rId2"/>
          <a:stretch>
            <a:fillRect/>
          </a:stretch>
        </p:blipFill>
        <p:spPr>
          <a:xfrm>
            <a:off x="498121" y="1289050"/>
            <a:ext cx="6633282" cy="5035550"/>
          </a:xfrm>
          <a:ln w="12700">
            <a:solidFill>
              <a:schemeClr val="tx1"/>
            </a:solidFill>
          </a:ln>
        </p:spPr>
      </p:pic>
      <p:graphicFrame>
        <p:nvGraphicFramePr>
          <p:cNvPr id="6" name="Diagram 5">
            <a:extLst>
              <a:ext uri="{FF2B5EF4-FFF2-40B4-BE49-F238E27FC236}">
                <a16:creationId xmlns:a16="http://schemas.microsoft.com/office/drawing/2014/main" id="{8D39D1CF-5FB2-4E56-912A-BB2C3B71D960}"/>
              </a:ext>
            </a:extLst>
          </p:cNvPr>
          <p:cNvGraphicFramePr/>
          <p:nvPr>
            <p:extLst>
              <p:ext uri="{D42A27DB-BD31-4B8C-83A1-F6EECF244321}">
                <p14:modId xmlns:p14="http://schemas.microsoft.com/office/powerpoint/2010/main" val="2461547863"/>
              </p:ext>
            </p:extLst>
          </p:nvPr>
        </p:nvGraphicFramePr>
        <p:xfrm>
          <a:off x="7918450" y="847725"/>
          <a:ext cx="3387725" cy="5829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94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3BD1-D6FC-4635-8FFF-7AF60DA09B56}"/>
              </a:ext>
            </a:extLst>
          </p:cNvPr>
          <p:cNvSpPr>
            <a:spLocks noGrp="1"/>
          </p:cNvSpPr>
          <p:nvPr>
            <p:ph type="title"/>
          </p:nvPr>
        </p:nvSpPr>
        <p:spPr>
          <a:xfrm>
            <a:off x="361949" y="200025"/>
            <a:ext cx="11547021" cy="801461"/>
          </a:xfrm>
        </p:spPr>
        <p:txBody>
          <a:bodyPr>
            <a:normAutofit/>
          </a:bodyPr>
          <a:lstStyle/>
          <a:p>
            <a:pPr algn="ctr"/>
            <a:r>
              <a:rPr lang="en-US" sz="2800" b="1" dirty="0">
                <a:latin typeface="Times New Roman" panose="02020603050405020304" pitchFamily="18" charset="0"/>
                <a:cs typeface="Times New Roman" panose="02020603050405020304" pitchFamily="18" charset="0"/>
              </a:rPr>
              <a:t>INDUSTRIES WHICH SOLD THE MOST PRODUCTS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88FE77-08FC-4C68-AC21-B537EEA8F1D5}"/>
              </a:ext>
            </a:extLst>
          </p:cNvPr>
          <p:cNvPicPr>
            <a:picLocks noGrp="1" noChangeAspect="1"/>
          </p:cNvPicPr>
          <p:nvPr>
            <p:ph idx="1"/>
          </p:nvPr>
        </p:nvPicPr>
        <p:blipFill>
          <a:blip r:embed="rId2"/>
          <a:stretch>
            <a:fillRect/>
          </a:stretch>
        </p:blipFill>
        <p:spPr>
          <a:xfrm>
            <a:off x="5595257" y="1077686"/>
            <a:ext cx="5900057" cy="5580289"/>
          </a:xfrm>
          <a:ln w="12700">
            <a:solidFill>
              <a:schemeClr val="tx1"/>
            </a:solidFill>
          </a:ln>
        </p:spPr>
      </p:pic>
      <p:sp>
        <p:nvSpPr>
          <p:cNvPr id="9" name="TextBox 8">
            <a:extLst>
              <a:ext uri="{FF2B5EF4-FFF2-40B4-BE49-F238E27FC236}">
                <a16:creationId xmlns:a16="http://schemas.microsoft.com/office/drawing/2014/main" id="{6704EB86-1880-401D-8E10-6AD4635D1466}"/>
              </a:ext>
            </a:extLst>
          </p:cNvPr>
          <p:cNvSpPr txBox="1"/>
          <p:nvPr/>
        </p:nvSpPr>
        <p:spPr>
          <a:xfrm>
            <a:off x="523875" y="2028825"/>
            <a:ext cx="4701267"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It appears that America likes to ship most products related to Food, Chemicals and lots of Metals!!!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73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1DB5-4B45-48D4-8B4D-BBEB8DB7F947}"/>
              </a:ext>
            </a:extLst>
          </p:cNvPr>
          <p:cNvSpPr>
            <a:spLocks noGrp="1"/>
          </p:cNvSpPr>
          <p:nvPr>
            <p:ph type="title"/>
          </p:nvPr>
        </p:nvSpPr>
        <p:spPr>
          <a:xfrm>
            <a:off x="1352550" y="200025"/>
            <a:ext cx="9486900" cy="616404"/>
          </a:xfrm>
        </p:spPr>
        <p:txBody>
          <a:bodyPr>
            <a:normAutofit/>
          </a:bodyPr>
          <a:lstStyle/>
          <a:p>
            <a:pPr algn="ctr"/>
            <a:r>
              <a:rPr lang="en-US" sz="2800" b="1" dirty="0">
                <a:latin typeface="Times New Roman" panose="02020603050405020304" pitchFamily="18" charset="0"/>
                <a:cs typeface="Times New Roman" panose="02020603050405020304" pitchFamily="18" charset="0"/>
              </a:rPr>
              <a:t>MOST SHIPPED GOODS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A2111CF-8B9D-49E5-A7DC-F5B0512BAA0D}"/>
              </a:ext>
            </a:extLst>
          </p:cNvPr>
          <p:cNvPicPr>
            <a:picLocks noGrp="1" noChangeAspect="1"/>
          </p:cNvPicPr>
          <p:nvPr>
            <p:ph idx="1"/>
          </p:nvPr>
        </p:nvPicPr>
        <p:blipFill>
          <a:blip r:embed="rId2"/>
          <a:stretch>
            <a:fillRect/>
          </a:stretch>
        </p:blipFill>
        <p:spPr>
          <a:xfrm>
            <a:off x="849086" y="990600"/>
            <a:ext cx="6742339" cy="5410200"/>
          </a:xfrm>
          <a:ln w="12700">
            <a:solidFill>
              <a:schemeClr val="tx1"/>
            </a:solidFill>
          </a:ln>
        </p:spPr>
      </p:pic>
      <p:sp>
        <p:nvSpPr>
          <p:cNvPr id="6" name="TextBox 5">
            <a:extLst>
              <a:ext uri="{FF2B5EF4-FFF2-40B4-BE49-F238E27FC236}">
                <a16:creationId xmlns:a16="http://schemas.microsoft.com/office/drawing/2014/main" id="{1CBC6B3B-B0BA-431F-9625-5746AF7C4464}"/>
              </a:ext>
            </a:extLst>
          </p:cNvPr>
          <p:cNvSpPr txBox="1"/>
          <p:nvPr/>
        </p:nvSpPr>
        <p:spPr>
          <a:xfrm>
            <a:off x="8044543" y="1219200"/>
            <a:ext cx="384265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Food, Metals and Plastics and Rubber items seem to be sold in a large quantity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7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2D00-96A8-4240-8EBF-99F7C4DE7B18}"/>
              </a:ext>
            </a:extLst>
          </p:cNvPr>
          <p:cNvSpPr>
            <a:spLocks noGrp="1"/>
          </p:cNvSpPr>
          <p:nvPr>
            <p:ph type="title"/>
          </p:nvPr>
        </p:nvSpPr>
        <p:spPr>
          <a:xfrm>
            <a:off x="413657" y="171450"/>
            <a:ext cx="11342913" cy="1095375"/>
          </a:xfrm>
        </p:spPr>
        <p:txBody>
          <a:bodyPr>
            <a:noAutofit/>
          </a:bodyPr>
          <a:lstStyle/>
          <a:p>
            <a:pPr algn="ctr"/>
            <a:r>
              <a:rPr lang="en-US" sz="2800" b="1" dirty="0">
                <a:latin typeface="Times New Roman" panose="02020603050405020304" pitchFamily="18" charset="0"/>
                <a:cs typeface="Times New Roman" panose="02020603050405020304" pitchFamily="18" charset="0"/>
              </a:rPr>
              <a:t>COMPARISON OF </a:t>
            </a:r>
            <a:r>
              <a:rPr lang="en-US" sz="2800" b="1" dirty="0" smtClean="0">
                <a:latin typeface="Times New Roman" panose="02020603050405020304" pitchFamily="18" charset="0"/>
                <a:cs typeface="Times New Roman" panose="02020603050405020304" pitchFamily="18" charset="0"/>
              </a:rPr>
              <a:t>COMPANY XYZ</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WITH OTHER INDUSTRIES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AD3CB3-C007-468A-8D73-E3EE37A64434}"/>
              </a:ext>
            </a:extLst>
          </p:cNvPr>
          <p:cNvPicPr>
            <a:picLocks noGrp="1" noChangeAspect="1"/>
          </p:cNvPicPr>
          <p:nvPr>
            <p:ph idx="1"/>
          </p:nvPr>
        </p:nvPicPr>
        <p:blipFill>
          <a:blip r:embed="rId2"/>
          <a:stretch>
            <a:fillRect/>
          </a:stretch>
        </p:blipFill>
        <p:spPr>
          <a:xfrm>
            <a:off x="1990725" y="1643743"/>
            <a:ext cx="8894989" cy="4615543"/>
          </a:xfrm>
          <a:ln>
            <a:solidFill>
              <a:schemeClr val="tx1"/>
            </a:solidFill>
          </a:ln>
        </p:spPr>
      </p:pic>
    </p:spTree>
    <p:extLst>
      <p:ext uri="{BB962C8B-B14F-4D97-AF65-F5344CB8AC3E}">
        <p14:creationId xmlns:p14="http://schemas.microsoft.com/office/powerpoint/2010/main" val="226884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6947-9C1D-4A27-860E-601A7D23B6F6}"/>
              </a:ext>
            </a:extLst>
          </p:cNvPr>
          <p:cNvSpPr>
            <a:spLocks noGrp="1"/>
          </p:cNvSpPr>
          <p:nvPr>
            <p:ph type="title"/>
          </p:nvPr>
        </p:nvSpPr>
        <p:spPr>
          <a:xfrm>
            <a:off x="1371600" y="239486"/>
            <a:ext cx="9486900" cy="598714"/>
          </a:xfrm>
        </p:spPr>
        <p:txBody>
          <a:bodyPr>
            <a:noAutofit/>
          </a:bodyPr>
          <a:lstStyle/>
          <a:p>
            <a:pPr algn="ctr"/>
            <a:r>
              <a:rPr lang="en-US" sz="2800" b="1" dirty="0">
                <a:latin typeface="Times New Roman" panose="02020603050405020304" pitchFamily="18" charset="0"/>
                <a:cs typeface="Times New Roman" panose="02020603050405020304" pitchFamily="18" charset="0"/>
              </a:rPr>
              <a:t>DRIVERS OF SHIPMENT COST</a:t>
            </a:r>
            <a:endParaRPr lang="en-IN" sz="28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E808ED9-DF27-4D7D-81A4-1F2DD625A1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 y="1276350"/>
            <a:ext cx="6340929" cy="5342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1353D00-501D-4441-8DA7-D534D33F995A}"/>
              </a:ext>
            </a:extLst>
          </p:cNvPr>
          <p:cNvPicPr>
            <a:picLocks noChangeAspect="1"/>
          </p:cNvPicPr>
          <p:nvPr/>
        </p:nvPicPr>
        <p:blipFill>
          <a:blip r:embed="rId3"/>
          <a:stretch>
            <a:fillRect/>
          </a:stretch>
        </p:blipFill>
        <p:spPr>
          <a:xfrm>
            <a:off x="7046294" y="1276350"/>
            <a:ext cx="4467225" cy="5342164"/>
          </a:xfrm>
          <a:prstGeom prst="rect">
            <a:avLst/>
          </a:prstGeom>
        </p:spPr>
      </p:pic>
    </p:spTree>
    <p:extLst>
      <p:ext uri="{BB962C8B-B14F-4D97-AF65-F5344CB8AC3E}">
        <p14:creationId xmlns:p14="http://schemas.microsoft.com/office/powerpoint/2010/main" val="158555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594E-0861-40A0-8688-0E283077E04D}"/>
              </a:ext>
            </a:extLst>
          </p:cNvPr>
          <p:cNvSpPr>
            <a:spLocks noGrp="1"/>
          </p:cNvSpPr>
          <p:nvPr>
            <p:ph type="title"/>
          </p:nvPr>
        </p:nvSpPr>
        <p:spPr>
          <a:xfrm>
            <a:off x="424543" y="142876"/>
            <a:ext cx="11408228" cy="760638"/>
          </a:xfrm>
        </p:spPr>
        <p:txBody>
          <a:bodyPr>
            <a:normAutofit/>
          </a:bodyPr>
          <a:lstStyle/>
          <a:p>
            <a:pPr algn="ctr"/>
            <a:r>
              <a:rPr lang="en-US" sz="2800" b="1" dirty="0">
                <a:latin typeface="Times New Roman" panose="02020603050405020304" pitchFamily="18" charset="0"/>
                <a:cs typeface="Times New Roman" panose="02020603050405020304" pitchFamily="18" charset="0"/>
              </a:rPr>
              <a:t>METRICS TO COMPARE THE VARIOUS INDUSTRIES</a:t>
            </a:r>
            <a:endParaRPr lang="en-IN" sz="2800"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B8EB8E26-1E83-454A-8782-E7521F0114CF}"/>
              </a:ext>
            </a:extLst>
          </p:cNvPr>
          <p:cNvGraphicFramePr>
            <a:graphicFrameLocks noGrp="1"/>
          </p:cNvGraphicFramePr>
          <p:nvPr>
            <p:ph idx="1"/>
            <p:extLst>
              <p:ext uri="{D42A27DB-BD31-4B8C-83A1-F6EECF244321}">
                <p14:modId xmlns:p14="http://schemas.microsoft.com/office/powerpoint/2010/main" val="4112736632"/>
              </p:ext>
            </p:extLst>
          </p:nvPr>
        </p:nvGraphicFramePr>
        <p:xfrm>
          <a:off x="1371600" y="1208314"/>
          <a:ext cx="9486900" cy="5506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116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9FEFF17C948554CB6A0C3B96D26F2EA" ma:contentTypeVersion="11" ma:contentTypeDescription="Creare un nuovo documento." ma:contentTypeScope="" ma:versionID="00bdaed0c2c712f66f824ea21855ce3e">
  <xsd:schema xmlns:xsd="http://www.w3.org/2001/XMLSchema" xmlns:xs="http://www.w3.org/2001/XMLSchema" xmlns:p="http://schemas.microsoft.com/office/2006/metadata/properties" xmlns:ns3="415d87f6-2278-4849-a700-a06965e1f61b" xmlns:ns4="044c5501-9553-403c-98d3-56ae54adeb79" targetNamespace="http://schemas.microsoft.com/office/2006/metadata/properties" ma:root="true" ma:fieldsID="fd3fbdd6f5f4b007df53b8f2acb1197a" ns3:_="" ns4:_="">
    <xsd:import namespace="415d87f6-2278-4849-a700-a06965e1f61b"/>
    <xsd:import namespace="044c5501-9553-403c-98d3-56ae54adeb7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5d87f6-2278-4849-a700-a06965e1f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4c5501-9553-403c-98d3-56ae54adeb79"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454BAA-77C4-4013-91E1-EEE37B65C72B}">
  <ds:schemaRefs>
    <ds:schemaRef ds:uri="415d87f6-2278-4849-a700-a06965e1f61b"/>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044c5501-9553-403c-98d3-56ae54adeb79"/>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5ECA722-EFEF-4BEE-BF95-AF5D15A6B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5d87f6-2278-4849-a700-a06965e1f61b"/>
    <ds:schemaRef ds:uri="044c5501-9553-403c-98d3-56ae54adeb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3DD57-3845-4A78-80DE-135F1F5A17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TM16401375[[fn=Madison]]</Template>
  <TotalTime>676</TotalTime>
  <Words>767</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Case Study – Supply Chain Optimization: Reporting &amp; Analytics</vt:lpstr>
      <vt:lpstr>FINAL DATABASE </vt:lpstr>
      <vt:lpstr>PART 1 - DATA MANAGEMENT AND ANALYSIS</vt:lpstr>
      <vt:lpstr>STATES WITH MOST EXCHANGES OF PRODUCTS BASED ON WEIGHT</vt:lpstr>
      <vt:lpstr>INDUSTRIES WHICH SOLD THE MOST PRODUCTS</vt:lpstr>
      <vt:lpstr>MOST SHIPPED GOODS</vt:lpstr>
      <vt:lpstr>COMPARISON OF COMPANY XYZ WITH OTHER INDUSTRIES</vt:lpstr>
      <vt:lpstr>DRIVERS OF SHIPMENT COST</vt:lpstr>
      <vt:lpstr>METRICS TO COMPARE THE VARIOUS INDUSTRIES</vt:lpstr>
      <vt:lpstr>COMPARING OTHER INDUSTRIES vs XYZ</vt:lpstr>
      <vt:lpstr>PART 2: ANALYTICS AND TOOLS</vt:lpstr>
      <vt:lpstr>TOOLS USED FOR THE ANALYSIS</vt:lpstr>
      <vt:lpstr>NEW TOOL SUGGESTION FOR DECISION - MAKING</vt:lpstr>
      <vt:lpstr>TRANSPORT COST OPTIMIZATION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Sengar</dc:creator>
  <cp:lastModifiedBy>Prachi Singh Sengar</cp:lastModifiedBy>
  <cp:revision>4</cp:revision>
  <dcterms:created xsi:type="dcterms:W3CDTF">2021-11-30T10:07:19Z</dcterms:created>
  <dcterms:modified xsi:type="dcterms:W3CDTF">2024-02-16T12:41:14Z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0x01010009FEFF17C948554CB6A0C3B96D26F2EA</vt:lpwstr>
  </property>
</Properties>
</file>