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59" r:id="rId7"/>
    <p:sldId id="258" r:id="rId8"/>
    <p:sldId id="263" r:id="rId9"/>
    <p:sldId id="266" r:id="rId10"/>
    <p:sldId id="260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FCE1-2093-42FA-93B6-7FD197425626}" v="8" dt="2024-03-10T15:26:05.088"/>
    <p1510:client id="{2739F963-F238-B906-B5E7-13A98CE85429}" v="37" dt="2024-03-11T14:48:00.328"/>
    <p1510:client id="{5D45EFFF-8B23-E9BD-8697-BAF0AE7B54B5}" v="1" dt="2024-03-12T14:30:19.296"/>
    <p1510:client id="{62075F2F-5D4A-6544-9BB3-77E13303B36F}" v="1" dt="2024-03-12T11:12:58.306"/>
    <p1510:client id="{F833D887-7C57-4FB3-B3AB-0D638C82F6E4}" v="316" dt="2024-03-11T14:43:40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48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6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04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7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023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625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1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2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9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4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6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1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6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1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3AEA3-95AE-498A-BD44-8E4B82189BDA}" type="datetimeFigureOut">
              <a:rPr lang="nb-NO" smtClean="0"/>
              <a:t>12.03.2024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81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1BD653-7994-C6AE-7FF5-3D1FBD392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3D-modellering og </a:t>
            </a:r>
            <a:br>
              <a:rPr lang="nb-NO"/>
            </a:br>
            <a:r>
              <a:rPr lang="nb-NO"/>
              <a:t>3D-printing workshop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528649-EA50-BCB3-D3BB-4075434FE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EIK LAB 2024</a:t>
            </a:r>
          </a:p>
        </p:txBody>
      </p:sp>
    </p:spTree>
    <p:extLst>
      <p:ext uri="{BB962C8B-B14F-4D97-AF65-F5344CB8AC3E}">
        <p14:creationId xmlns:p14="http://schemas.microsoft.com/office/powerpoint/2010/main" val="9092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1326F-071A-D002-8B9E-419485DE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916818"/>
            <a:ext cx="8534400" cy="1507067"/>
          </a:xfrm>
        </p:spPr>
        <p:txBody>
          <a:bodyPr/>
          <a:lstStyle/>
          <a:p>
            <a:r>
              <a:rPr lang="nb-NO"/>
              <a:t>Printerne </a:t>
            </a:r>
          </a:p>
        </p:txBody>
      </p:sp>
      <p:pic>
        <p:nvPicPr>
          <p:cNvPr id="6" name="Picture 4" descr="Bambu Lab X1 Carbon - 3DNet">
            <a:extLst>
              <a:ext uri="{FF2B5EF4-FFF2-40B4-BE49-F238E27FC236}">
                <a16:creationId xmlns:a16="http://schemas.microsoft.com/office/drawing/2014/main" id="{F1796DC8-A43A-8C25-7D97-CA835278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59" y="1910784"/>
            <a:ext cx="4263345" cy="293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mbu Lab X1E - 3DNet">
            <a:extLst>
              <a:ext uri="{FF2B5EF4-FFF2-40B4-BE49-F238E27FC236}">
                <a16:creationId xmlns:a16="http://schemas.microsoft.com/office/drawing/2014/main" id="{3F3C480E-B156-7C07-9694-177E2988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52" y="992713"/>
            <a:ext cx="5488327" cy="37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usa i3 MK3S Compatibility &amp; Setup Guide: SimplyPrint, OctoPrint, Mainsail  &amp; Fluidd - SimplyPrint">
            <a:extLst>
              <a:ext uri="{FF2B5EF4-FFF2-40B4-BE49-F238E27FC236}">
                <a16:creationId xmlns:a16="http://schemas.microsoft.com/office/drawing/2014/main" id="{D01C88DD-1F02-54E3-E822-75AFA9E6C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4" y="1621631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A83BF27B-E6BC-FA09-864F-10B2A1BA5F2F}"/>
              </a:ext>
            </a:extLst>
          </p:cNvPr>
          <p:cNvSpPr txBox="1"/>
          <p:nvPr/>
        </p:nvSpPr>
        <p:spPr>
          <a:xfrm>
            <a:off x="722312" y="5236369"/>
            <a:ext cx="228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Prusa Mk3s</a:t>
            </a:r>
          </a:p>
          <a:p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3BDD60-A464-87BA-167E-5222719A7441}"/>
              </a:ext>
            </a:extLst>
          </p:cNvPr>
          <p:cNvSpPr txBox="1"/>
          <p:nvPr/>
        </p:nvSpPr>
        <p:spPr>
          <a:xfrm>
            <a:off x="4461164" y="5131724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err="1"/>
              <a:t>Bambu</a:t>
            </a:r>
            <a:r>
              <a:rPr lang="nb-NO"/>
              <a:t> Lab X1C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1EB8888-6C8A-8B03-8A14-492C8D425513}"/>
              </a:ext>
            </a:extLst>
          </p:cNvPr>
          <p:cNvSpPr txBox="1"/>
          <p:nvPr/>
        </p:nvSpPr>
        <p:spPr>
          <a:xfrm>
            <a:off x="8257309" y="5131724"/>
            <a:ext cx="24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err="1"/>
              <a:t>Bambu</a:t>
            </a:r>
            <a:r>
              <a:rPr lang="nb-NO"/>
              <a:t> Lab X1E</a:t>
            </a:r>
          </a:p>
        </p:txBody>
      </p:sp>
    </p:spTree>
    <p:extLst>
      <p:ext uri="{BB962C8B-B14F-4D97-AF65-F5344CB8AC3E}">
        <p14:creationId xmlns:p14="http://schemas.microsoft.com/office/powerpoint/2010/main" val="39095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73286-B2EB-FEDE-AE88-E5A76019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08566"/>
            <a:ext cx="8534400" cy="1507067"/>
          </a:xfrm>
        </p:spPr>
        <p:txBody>
          <a:bodyPr/>
          <a:lstStyle/>
          <a:p>
            <a:r>
              <a:rPr lang="nb-NO"/>
              <a:t>Materialer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D41105C-48D2-5A5F-C91B-A049A1D69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3476" y="2159836"/>
            <a:ext cx="4929188" cy="3030538"/>
          </a:xfrm>
        </p:spPr>
        <p:txBody>
          <a:bodyPr>
            <a:normAutofit lnSpcReduction="10000"/>
          </a:bodyPr>
          <a:lstStyle/>
          <a:p>
            <a:r>
              <a:rPr lang="nb-NO"/>
              <a:t>Ulike typer filament </a:t>
            </a:r>
          </a:p>
          <a:p>
            <a:r>
              <a:rPr lang="nb-NO"/>
              <a:t>PLA – Relativt lav temperatur, lett å </a:t>
            </a:r>
            <a:r>
              <a:rPr lang="nb-NO" err="1"/>
              <a:t>printe</a:t>
            </a:r>
            <a:r>
              <a:rPr lang="nb-NO"/>
              <a:t> med</a:t>
            </a:r>
          </a:p>
          <a:p>
            <a:r>
              <a:rPr lang="nb-NO"/>
              <a:t>ABS – Litt høyere temp, sterkere</a:t>
            </a:r>
          </a:p>
          <a:p>
            <a:r>
              <a:rPr lang="nb-NO"/>
              <a:t>PETG – Relativt sterk og relativt UV-</a:t>
            </a:r>
            <a:r>
              <a:rPr lang="nb-NO" err="1"/>
              <a:t>resistant</a:t>
            </a:r>
            <a:r>
              <a:rPr lang="nb-NO"/>
              <a:t> </a:t>
            </a:r>
          </a:p>
          <a:p>
            <a:r>
              <a:rPr lang="nb-NO"/>
              <a:t>Polykarbonat – Høy strekkfasthet, men krever høy varme og er dyrt</a:t>
            </a:r>
          </a:p>
          <a:p>
            <a:endParaRPr lang="nb-NO"/>
          </a:p>
        </p:txBody>
      </p:sp>
      <p:pic>
        <p:nvPicPr>
          <p:cNvPr id="2050" name="Picture 2" descr="PLA Material Large 10 Pack for Replicator+ 3D Printer| MakerBot">
            <a:extLst>
              <a:ext uri="{FF2B5EF4-FFF2-40B4-BE49-F238E27FC236}">
                <a16:creationId xmlns:a16="http://schemas.microsoft.com/office/drawing/2014/main" id="{BDAC97BC-4BE6-9CC6-77D5-A8F6EA04AC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645" y="1726955"/>
            <a:ext cx="4937125" cy="26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D08F15-9C87-445F-B151-8B706216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25" y="594656"/>
            <a:ext cx="8534400" cy="1507067"/>
          </a:xfrm>
        </p:spPr>
        <p:txBody>
          <a:bodyPr/>
          <a:lstStyle/>
          <a:p>
            <a:r>
              <a:rPr lang="nb-NO"/>
              <a:t>Applikasjoner</a:t>
            </a:r>
          </a:p>
        </p:txBody>
      </p:sp>
      <p:pic>
        <p:nvPicPr>
          <p:cNvPr id="3074" name="Picture 2" descr="Introduction to Medical 3D Printing and 3D Printers for Healthcare |  Formlabs">
            <a:extLst>
              <a:ext uri="{FF2B5EF4-FFF2-40B4-BE49-F238E27FC236}">
                <a16:creationId xmlns:a16="http://schemas.microsoft.com/office/drawing/2014/main" id="{EFF48C15-8DE1-30F7-BD86-C51837AE2E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8" y="2889284"/>
            <a:ext cx="3704828" cy="21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3D Printing is Changing Product Design and Manufacturing | Cad Crowd">
            <a:extLst>
              <a:ext uri="{FF2B5EF4-FFF2-40B4-BE49-F238E27FC236}">
                <a16:creationId xmlns:a16="http://schemas.microsoft.com/office/drawing/2014/main" id="{9CA6DD1F-8706-DF22-6173-87404493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8" y="1950615"/>
            <a:ext cx="3704828" cy="9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hy use 3D print for prototyping? - PLM Group EU">
            <a:extLst>
              <a:ext uri="{FF2B5EF4-FFF2-40B4-BE49-F238E27FC236}">
                <a16:creationId xmlns:a16="http://schemas.microsoft.com/office/drawing/2014/main" id="{71F4D330-4F4D-00BD-0582-BC32331BF0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75" y="1945109"/>
            <a:ext cx="5240281" cy="31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DBE0-14D8-3BFA-F234-59DD9AEB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A7066-2A08-CD44-B2E1-53752705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973931"/>
            <a:ext cx="8534400" cy="1507067"/>
          </a:xfrm>
        </p:spPr>
        <p:txBody>
          <a:bodyPr/>
          <a:lstStyle/>
          <a:p>
            <a:r>
              <a:rPr lang="nb-NO"/>
              <a:t>Framgangsmåte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48D7247-7E98-28F5-346B-FAF333F3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304672"/>
            <a:ext cx="7001103" cy="3030538"/>
          </a:xfrm>
        </p:spPr>
        <p:txBody>
          <a:bodyPr/>
          <a:lstStyle/>
          <a:p>
            <a:r>
              <a:rPr lang="nb-NO"/>
              <a:t>Ide        Mål         Modellering        </a:t>
            </a:r>
            <a:r>
              <a:rPr lang="nb-NO" err="1"/>
              <a:t>Slicer</a:t>
            </a:r>
            <a:r>
              <a:rPr lang="nb-NO"/>
              <a:t>         Printing    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F525E36-3667-B1B9-DEDB-5124F2F1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71416" y="699029"/>
            <a:ext cx="4929188" cy="3030538"/>
          </a:xfrm>
        </p:spPr>
        <p:txBody>
          <a:bodyPr/>
          <a:lstStyle/>
          <a:p>
            <a:endParaRPr lang="nb-NO"/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FB7C6B28-C510-96F8-AC22-46B8187CF022}"/>
              </a:ext>
            </a:extLst>
          </p:cNvPr>
          <p:cNvSpPr/>
          <p:nvPr/>
        </p:nvSpPr>
        <p:spPr>
          <a:xfrm>
            <a:off x="1578239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: høyre 10">
            <a:extLst>
              <a:ext uri="{FF2B5EF4-FFF2-40B4-BE49-F238E27FC236}">
                <a16:creationId xmlns:a16="http://schemas.microsoft.com/office/drawing/2014/main" id="{0D4369BF-1718-D534-01E4-7EF289B822E4}"/>
              </a:ext>
            </a:extLst>
          </p:cNvPr>
          <p:cNvSpPr/>
          <p:nvPr/>
        </p:nvSpPr>
        <p:spPr>
          <a:xfrm>
            <a:off x="2614160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F9C0A123-E2D5-A23C-C5F0-BA9BF14BFB06}"/>
              </a:ext>
            </a:extLst>
          </p:cNvPr>
          <p:cNvSpPr/>
          <p:nvPr/>
        </p:nvSpPr>
        <p:spPr>
          <a:xfrm>
            <a:off x="4696996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: høyre 13">
            <a:extLst>
              <a:ext uri="{FF2B5EF4-FFF2-40B4-BE49-F238E27FC236}">
                <a16:creationId xmlns:a16="http://schemas.microsoft.com/office/drawing/2014/main" id="{9F14FE05-F188-78A3-D6E1-6BCEB5EF51B7}"/>
              </a:ext>
            </a:extLst>
          </p:cNvPr>
          <p:cNvSpPr/>
          <p:nvPr/>
        </p:nvSpPr>
        <p:spPr>
          <a:xfrm>
            <a:off x="5916385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100" name="Picture 4" descr="Kjøpe Autodesk Fusion 360 Machining Extension | Cadac Group">
            <a:extLst>
              <a:ext uri="{FF2B5EF4-FFF2-40B4-BE49-F238E27FC236}">
                <a16:creationId xmlns:a16="http://schemas.microsoft.com/office/drawing/2014/main" id="{4DF7EA43-6B77-E28B-5150-DA1768DA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523986"/>
            <a:ext cx="2360083" cy="2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mbu Studio &amp; Bambu Handy | Bambu Lab Wiki">
            <a:extLst>
              <a:ext uri="{FF2B5EF4-FFF2-40B4-BE49-F238E27FC236}">
                <a16:creationId xmlns:a16="http://schemas.microsoft.com/office/drawing/2014/main" id="{774CEDDD-1426-094D-691D-BE2AFE86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49" y="3883579"/>
            <a:ext cx="3174773" cy="19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DBE0-14D8-3BFA-F234-59DD9AEB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A7066-2A08-CD44-B2E1-53752705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53" y="-60785"/>
            <a:ext cx="8534400" cy="1507067"/>
          </a:xfrm>
        </p:spPr>
        <p:txBody>
          <a:bodyPr/>
          <a:lstStyle/>
          <a:p>
            <a:r>
              <a:rPr lang="nb-NO"/>
              <a:t>FUSION360 </a:t>
            </a:r>
            <a:r>
              <a:rPr lang="nb-NO" err="1"/>
              <a:t>Workflow</a:t>
            </a:r>
            <a:r>
              <a:rPr lang="nb-NO"/>
              <a:t>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1A9140B-6E1F-185D-BA2C-3621D2A9314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67583662"/>
              </p:ext>
            </p:extLst>
          </p:nvPr>
        </p:nvGraphicFramePr>
        <p:xfrm>
          <a:off x="-3" y="1245268"/>
          <a:ext cx="12192000" cy="55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5204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246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9139650"/>
                    </a:ext>
                  </a:extLst>
                </a:gridCol>
              </a:tblGrid>
              <a:tr h="5571308">
                <a:tc>
                  <a:txBody>
                    <a:bodyPr/>
                    <a:lstStyle/>
                    <a:p>
                      <a:pPr algn="ctr"/>
                      <a:r>
                        <a:rPr lang="nb-NO" sz="2800"/>
                        <a:t>Think</a:t>
                      </a:r>
                      <a:endParaRPr lang="nb-NO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800" err="1"/>
                        <a:t>Sketch</a:t>
                      </a:r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800" err="1"/>
                        <a:t>Extrude</a:t>
                      </a:r>
                      <a:r>
                        <a:rPr lang="nb-NO" sz="2800"/>
                        <a:t>/Revolve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48388"/>
                  </a:ext>
                </a:extLst>
              </a:tr>
            </a:tbl>
          </a:graphicData>
        </a:graphic>
      </p:graphicFrame>
      <p:pic>
        <p:nvPicPr>
          <p:cNvPr id="4100" name="Picture 4" descr="Kjøpe Autodesk Fusion 360 Machining Extension | Cadac Group">
            <a:extLst>
              <a:ext uri="{FF2B5EF4-FFF2-40B4-BE49-F238E27FC236}">
                <a16:creationId xmlns:a16="http://schemas.microsoft.com/office/drawing/2014/main" id="{4DF7EA43-6B77-E28B-5150-DA1768DA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01" y="41424"/>
            <a:ext cx="1101635" cy="110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urple and blue robots&#10;&#10;Description automatically generated with medium confidence">
            <a:extLst>
              <a:ext uri="{FF2B5EF4-FFF2-40B4-BE49-F238E27FC236}">
                <a16:creationId xmlns:a16="http://schemas.microsoft.com/office/drawing/2014/main" id="{05C74529-AFE5-CBCD-5AD0-339DB15C0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>
            <a:off x="71965" y="2666708"/>
            <a:ext cx="3881685" cy="2383385"/>
          </a:xfrm>
          <a:prstGeom prst="rect">
            <a:avLst/>
          </a:prstGeom>
        </p:spPr>
      </p:pic>
      <p:pic>
        <p:nvPicPr>
          <p:cNvPr id="15" name="Picture 14" descr="A logo of a plus and a cross&#10;&#10;Description automatically generated">
            <a:extLst>
              <a:ext uri="{FF2B5EF4-FFF2-40B4-BE49-F238E27FC236}">
                <a16:creationId xmlns:a16="http://schemas.microsoft.com/office/drawing/2014/main" id="{A3B37EBB-AE4B-FFCA-6CBF-6D3FD839E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7" y="1933662"/>
            <a:ext cx="609600" cy="609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9C290-8E82-F984-B3C3-4C0204FEFF0B}"/>
              </a:ext>
            </a:extLst>
          </p:cNvPr>
          <p:cNvCxnSpPr/>
          <p:nvPr/>
        </p:nvCxnSpPr>
        <p:spPr>
          <a:xfrm flipH="1">
            <a:off x="5119434" y="2545269"/>
            <a:ext cx="976563" cy="553452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1BF1A-167D-9C9D-E451-E8E6A7B80C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5997" y="2543262"/>
            <a:ext cx="0" cy="555459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6ABEF-4F0B-15E2-D27D-D4B5AA0FFDB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5997" y="2543262"/>
            <a:ext cx="976561" cy="585682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92D8420-95E6-39AA-5CC2-563E3B86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22" y="3204911"/>
            <a:ext cx="406493" cy="406493"/>
          </a:xfrm>
          <a:prstGeom prst="rect">
            <a:avLst/>
          </a:prstGeom>
        </p:spPr>
      </p:pic>
      <p:pic>
        <p:nvPicPr>
          <p:cNvPr id="27" name="Picture 26" descr="A blue and white rectangle with blue squares&#10;&#10;Description automatically generated">
            <a:extLst>
              <a:ext uri="{FF2B5EF4-FFF2-40B4-BE49-F238E27FC236}">
                <a16:creationId xmlns:a16="http://schemas.microsoft.com/office/drawing/2014/main" id="{BD25DB2E-4040-9CC7-F133-9B5B27F90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6" y="3103358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44FBEF-45A2-074D-59E2-7D960D683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8" y="3128944"/>
            <a:ext cx="558426" cy="558426"/>
          </a:xfrm>
          <a:prstGeom prst="rect">
            <a:avLst/>
          </a:prstGeom>
        </p:spPr>
      </p:pic>
      <p:pic>
        <p:nvPicPr>
          <p:cNvPr id="37" name="Picture 36" descr="A blue arrow pointing to a black background&#10;&#10;Description automatically generated">
            <a:extLst>
              <a:ext uri="{FF2B5EF4-FFF2-40B4-BE49-F238E27FC236}">
                <a16:creationId xmlns:a16="http://schemas.microsoft.com/office/drawing/2014/main" id="{47BA38CA-9371-5BA7-C8EE-20E1A6EE5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6" y="4043888"/>
            <a:ext cx="609600" cy="609600"/>
          </a:xfrm>
          <a:prstGeom prst="rect">
            <a:avLst/>
          </a:prstGeom>
        </p:spPr>
      </p:pic>
      <p:sp>
        <p:nvSpPr>
          <p:cNvPr id="38" name="Plus Sign 37">
            <a:extLst>
              <a:ext uri="{FF2B5EF4-FFF2-40B4-BE49-F238E27FC236}">
                <a16:creationId xmlns:a16="http://schemas.microsoft.com/office/drawing/2014/main" id="{42090458-8126-C76E-6129-34D265E26970}"/>
              </a:ext>
            </a:extLst>
          </p:cNvPr>
          <p:cNvSpPr/>
          <p:nvPr/>
        </p:nvSpPr>
        <p:spPr>
          <a:xfrm>
            <a:off x="5910509" y="3672915"/>
            <a:ext cx="370973" cy="370973"/>
          </a:xfrm>
          <a:prstGeom prst="mathPlus">
            <a:avLst>
              <a:gd name="adj1" fmla="val 5547"/>
            </a:avLst>
          </a:prstGeom>
          <a:solidFill>
            <a:srgbClr val="FF6B00"/>
          </a:solidFill>
          <a:ln>
            <a:solidFill>
              <a:srgbClr val="FF6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A5E2E5-AA59-FB46-BDCB-586D4EF5078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95996" y="4653488"/>
            <a:ext cx="0" cy="355046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C30494C-78E5-B475-E0FC-D48F85332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8483" y="5087252"/>
            <a:ext cx="1235025" cy="166875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24B049-71B4-7B90-3144-FA53D79C62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48" t="15426" r="20105" b="8721"/>
          <a:stretch/>
        </p:blipFill>
        <p:spPr>
          <a:xfrm>
            <a:off x="8637613" y="2836103"/>
            <a:ext cx="3171072" cy="22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12EC4B-1440-A24A-814B-76D68478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9162"/>
            <a:ext cx="8534400" cy="1507067"/>
          </a:xfrm>
        </p:spPr>
        <p:txBody>
          <a:bodyPr/>
          <a:lstStyle/>
          <a:p>
            <a:r>
              <a:rPr lang="nb-NO"/>
              <a:t>Oppgave 1 – Spillkonsoll til </a:t>
            </a:r>
            <a:r>
              <a:rPr lang="nb-NO" err="1"/>
              <a:t>pcb</a:t>
            </a:r>
            <a:r>
              <a:rPr lang="nb-NO"/>
              <a:t> spill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D2F3DFE-419B-D86A-8523-1BB93AEB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925158"/>
            <a:ext cx="4937655" cy="3030538"/>
          </a:xfrm>
        </p:spPr>
        <p:txBody>
          <a:bodyPr/>
          <a:lstStyle/>
          <a:p>
            <a:r>
              <a:rPr lang="nb-NO"/>
              <a:t>Design en 3D modell i Fusion360 som kan brukes som skall til det ferdige PCB brettet som dere lagde i PCB workshop</a:t>
            </a:r>
          </a:p>
          <a:p>
            <a:r>
              <a:rPr lang="nb-NO"/>
              <a:t>Husk å ta nødvendige mål</a:t>
            </a:r>
          </a:p>
          <a:p>
            <a:endParaRPr lang="nb-NO"/>
          </a:p>
        </p:txBody>
      </p:sp>
      <p:pic>
        <p:nvPicPr>
          <p:cNvPr id="6" name="Content Placeholder 5" descr="A silver square object with square holes&#10;&#10;Description automatically generated">
            <a:extLst>
              <a:ext uri="{FF2B5EF4-FFF2-40B4-BE49-F238E27FC236}">
                <a16:creationId xmlns:a16="http://schemas.microsoft.com/office/drawing/2014/main" id="{07FF697D-85C1-404A-5CBC-5A2A750185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1076974"/>
            <a:ext cx="5721212" cy="5721212"/>
          </a:xfrm>
        </p:spPr>
      </p:pic>
    </p:spTree>
    <p:extLst>
      <p:ext uri="{BB962C8B-B14F-4D97-AF65-F5344CB8AC3E}">
        <p14:creationId xmlns:p14="http://schemas.microsoft.com/office/powerpoint/2010/main" val="42715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545C6-C427-416B-3BF1-F23D72A2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3FF2F4-1684-9DE3-B48F-6A319811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9162"/>
            <a:ext cx="8534400" cy="1507067"/>
          </a:xfrm>
        </p:spPr>
        <p:txBody>
          <a:bodyPr/>
          <a:lstStyle/>
          <a:p>
            <a:r>
              <a:rPr lang="nb-NO"/>
              <a:t>Oppgave 2 – Oppbevaringsboks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29AD29-8DBA-497D-7653-53A8174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925158"/>
            <a:ext cx="4937655" cy="3030538"/>
          </a:xfrm>
        </p:spPr>
        <p:txBody>
          <a:bodyPr/>
          <a:lstStyle/>
          <a:p>
            <a:r>
              <a:rPr lang="nb-NO"/>
              <a:t>Bruk Fusion360 til å designe en liten oppbevaringsboks. </a:t>
            </a:r>
          </a:p>
          <a:p>
            <a:r>
              <a:rPr lang="nb-NO"/>
              <a:t>Utforsk forskjellige designmuligheter. (Lokk/inndeling i boksen/flere bokser som kan stables etc.)</a:t>
            </a:r>
          </a:p>
        </p:txBody>
      </p:sp>
      <p:pic>
        <p:nvPicPr>
          <p:cNvPr id="1026" name="Picture 2" descr="Stackable Storage Boxes Optimized for 3D Print by Lucky Resistor | Download  free STL model | Printables.com">
            <a:extLst>
              <a:ext uri="{FF2B5EF4-FFF2-40B4-BE49-F238E27FC236}">
                <a16:creationId xmlns:a16="http://schemas.microsoft.com/office/drawing/2014/main" id="{D855D2F6-4686-81BE-B37A-0BDDA602A9B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print stackable storage trays | iDig3Dprinting">
            <a:extLst>
              <a:ext uri="{FF2B5EF4-FFF2-40B4-BE49-F238E27FC236}">
                <a16:creationId xmlns:a16="http://schemas.microsoft.com/office/drawing/2014/main" id="{7CA93CE7-141A-CA59-2722-470DE0D9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43005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26B484A-4B74-C4BB-9BDE-D8514FEB4937}"/>
              </a:ext>
            </a:extLst>
          </p:cNvPr>
          <p:cNvSpPr txBox="1"/>
          <p:nvPr/>
        </p:nvSpPr>
        <p:spPr>
          <a:xfrm>
            <a:off x="6765584" y="2068286"/>
            <a:ext cx="23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Inspirasjon</a:t>
            </a:r>
          </a:p>
        </p:txBody>
      </p:sp>
    </p:spTree>
    <p:extLst>
      <p:ext uri="{BB962C8B-B14F-4D97-AF65-F5344CB8AC3E}">
        <p14:creationId xmlns:p14="http://schemas.microsoft.com/office/powerpoint/2010/main" val="23775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A927-07C6-00BA-641B-533DF7DE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52" y="853440"/>
            <a:ext cx="10585768" cy="1165860"/>
          </a:xfrm>
        </p:spPr>
        <p:txBody>
          <a:bodyPr>
            <a:normAutofit fontScale="90000"/>
          </a:bodyPr>
          <a:lstStyle/>
          <a:p>
            <a:r>
              <a:rPr lang="nb-NO"/>
              <a:t>GITHUB Link</a:t>
            </a:r>
            <a:br>
              <a:rPr lang="nb-NO"/>
            </a:br>
            <a:r>
              <a:rPr lang="nb-NO" sz="3100"/>
              <a:t>https://github.com/PstnPshr/3D-Model-Workshop</a:t>
            </a:r>
            <a:endParaRPr lang="nb-NO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12836-C48A-2BD4-A006-070AC68B65BD}"/>
              </a:ext>
            </a:extLst>
          </p:cNvPr>
          <p:cNvSpPr txBox="1">
            <a:spLocks/>
          </p:cNvSpPr>
          <p:nvPr/>
        </p:nvSpPr>
        <p:spPr>
          <a:xfrm>
            <a:off x="802567" y="2571785"/>
            <a:ext cx="10585768" cy="11658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 dirty="0"/>
              <a:t>TILBAKEMELDING</a:t>
            </a:r>
            <a:br>
              <a:rPr lang="nb-NO" dirty="0"/>
            </a:br>
            <a:endParaRPr lang="nb-NO" sz="310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95A6BA2-181A-CF55-5429-B4505F2F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5" y="3432495"/>
            <a:ext cx="3358041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41503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3c2c8b-11c3-4aa3-8d6e-bff54fc399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3AC18589D3354C82E724F1913AC2D3" ma:contentTypeVersion="12" ma:contentTypeDescription="Create a new document." ma:contentTypeScope="" ma:versionID="9bd8285e58f10c219a2ac50abf1487bc">
  <xsd:schema xmlns:xsd="http://www.w3.org/2001/XMLSchema" xmlns:xs="http://www.w3.org/2001/XMLSchema" xmlns:p="http://schemas.microsoft.com/office/2006/metadata/properties" xmlns:ns3="5f3c2c8b-11c3-4aa3-8d6e-bff54fc399e3" xmlns:ns4="c5bdf040-d2e4-43ec-9aca-56331ba28e23" targetNamespace="http://schemas.microsoft.com/office/2006/metadata/properties" ma:root="true" ma:fieldsID="872063f613d68802f651634347c1e664" ns3:_="" ns4:_="">
    <xsd:import namespace="5f3c2c8b-11c3-4aa3-8d6e-bff54fc399e3"/>
    <xsd:import namespace="c5bdf040-d2e4-43ec-9aca-56331ba28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2c8b-11c3-4aa3-8d6e-bff54fc39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df040-d2e4-43ec-9aca-56331ba28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3C1A12-9F44-4BE2-ABB6-30BDB6899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6423AF-B379-497F-8981-67B286FDDFAB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f3c2c8b-11c3-4aa3-8d6e-bff54fc399e3"/>
    <ds:schemaRef ds:uri="http://schemas.microsoft.com/office/infopath/2007/PartnerControls"/>
    <ds:schemaRef ds:uri="c5bdf040-d2e4-43ec-9aca-56331ba28e2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4C4A3CB-6E7A-428E-A72A-D9164F854E66}">
  <ds:schemaRefs>
    <ds:schemaRef ds:uri="5f3c2c8b-11c3-4aa3-8d6e-bff54fc399e3"/>
    <ds:schemaRef ds:uri="c5bdf040-d2e4-43ec-9aca-56331ba28e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Sektor</vt:lpstr>
      <vt:lpstr>3D-modellering og  3D-printing workshop</vt:lpstr>
      <vt:lpstr>Printerne </vt:lpstr>
      <vt:lpstr>Materialer</vt:lpstr>
      <vt:lpstr>Applikasjoner</vt:lpstr>
      <vt:lpstr>Framgangsmåte </vt:lpstr>
      <vt:lpstr>FUSION360 Workflow </vt:lpstr>
      <vt:lpstr>Oppgave 1 – Spillkonsoll til pcb spill</vt:lpstr>
      <vt:lpstr>Oppgave 2 – Oppbevaringsboks </vt:lpstr>
      <vt:lpstr>GITHUB Link https://github.com/PstnPshr/3D-Model-Workshop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3D-modellering og LASerkutting workshop</dc:title>
  <dc:creator>alfred moen</dc:creator>
  <cp:lastModifiedBy>Alfred Mørkved Moen</cp:lastModifiedBy>
  <cp:revision>1</cp:revision>
  <dcterms:created xsi:type="dcterms:W3CDTF">2024-02-19T14:51:13Z</dcterms:created>
  <dcterms:modified xsi:type="dcterms:W3CDTF">2024-03-12T14:33:35Z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0x010100763AC18589D3354C82E724F1913AC2D3</vt:lpwstr>
  </property>
  <property fmtid="{D5CDD505-2E9C-101B-9397-08002B2CF9AE}" pid="3" name="MSIP_Label_d0484126-3486-41a9-802e-7f1e2277276c_Enabled">
    <vt:lpwstr>true</vt:lpwstr>
  </property>
  <property fmtid="{D5CDD505-2E9C-101B-9397-08002B2CF9AE}" pid="4" name="MSIP_Label_d0484126-3486-41a9-802e-7f1e2277276c_SetDate">
    <vt:lpwstr>2024-03-08T11:13:05Z</vt:lpwstr>
  </property>
  <property fmtid="{D5CDD505-2E9C-101B-9397-08002B2CF9AE}" pid="5" name="MSIP_Label_d0484126-3486-41a9-802e-7f1e2277276c_Method">
    <vt:lpwstr>Standard</vt:lpwstr>
  </property>
  <property fmtid="{D5CDD505-2E9C-101B-9397-08002B2CF9AE}" pid="6" name="MSIP_Label_d0484126-3486-41a9-802e-7f1e2277276c_Name">
    <vt:lpwstr>d0484126-3486-41a9-802e-7f1e2277276c</vt:lpwstr>
  </property>
  <property fmtid="{D5CDD505-2E9C-101B-9397-08002B2CF9AE}" pid="7" name="MSIP_Label_d0484126-3486-41a9-802e-7f1e2277276c_SiteId">
    <vt:lpwstr>eec01f8e-737f-43e3-9ed5-f8a59913bd82</vt:lpwstr>
  </property>
  <property fmtid="{D5CDD505-2E9C-101B-9397-08002B2CF9AE}" pid="8" name="MSIP_Label_d0484126-3486-41a9-802e-7f1e2277276c_ActionId">
    <vt:lpwstr>8dcbdc7d-c611-45f7-90ff-37450a75c237</vt:lpwstr>
  </property>
  <property fmtid="{D5CDD505-2E9C-101B-9397-08002B2CF9AE}" pid="9" name="MSIP_Label_d0484126-3486-41a9-802e-7f1e2277276c_ContentBits">
    <vt:lpwstr>0</vt:lpwstr>
  </property>
</Properties>
</file>