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31245</TotalTime>
  <Words>140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Research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Update</dc:title>
  <dc:creator>Zala, Darshankumar</dc:creator>
  <cp:lastModifiedBy>Zala, Darshankumar</cp:lastModifiedBy>
  <cp:revision>3</cp:revision>
  <dcterms:created xsi:type="dcterms:W3CDTF">2024-01-22T19:42:28Z</dcterms:created>
  <dcterms:modified xsi:type="dcterms:W3CDTF">2024-02-19T19:45:47Z</dcterms:modified>
</cp:coreProperties>
</file>