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68AD-7BF0-DB0F-0340-E2911EA6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ECB8-263F-C158-82A2-8B7E0D3D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1315-3FAF-7903-C8FB-5791268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CB2E-9F45-3952-5126-612DAC03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A81-5773-AF6E-62C9-66D63AF6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CCB-1FD0-564F-4AC4-75FA26F7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207B-7CCD-EC2E-4FCD-01226DDE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D55-B44B-1C90-804C-DB1C1225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3151-100E-961E-F0DD-C3C1E340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19C6-0601-0779-4FFE-5D6FAEDA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E5A5-A6DC-D902-ECB0-6F7961BB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F357-4EEB-CCF8-859B-287E26F8A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C783-B080-E831-31E0-8CC8E8B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F969-D485-8B43-0E54-CF9A4F55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4C48-6917-F299-BC5A-DD80DE62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DAEC-6C40-1370-0F3D-97275D6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806E-F4E2-EFF2-C8A8-EB55D125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6A31-E50F-EAE7-119B-8584327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8871-FE1D-77C0-CB8A-78C9DC1D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C95D-F952-80DB-4259-28DA6646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CDF4-C7F7-E749-EA3C-79C04E5B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D9A3-4259-BD85-43F2-7586F755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394E-FFB9-FBA6-0565-8D145609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4F62-199A-160B-A98A-2885DB1E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7311-146F-CEC3-6353-91BE069A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5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4C85-97CB-C93D-BCF7-148A9602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06CB-5BF7-8CFD-B7D1-3C9B56FC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AFC72-B69A-D9E0-E993-1AAAFA82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B4988-AA7F-AF46-2803-48611E32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9F07D-B125-0B2D-6F45-C09660EC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5BC1-87FA-5C78-FA6B-CD24B4B3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215-F2F6-C23D-A29C-E4EBB436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DA69-D3C2-F0AD-3A21-D14694F5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76A5-340F-FE9D-1187-CEBCD2B1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00009-14B0-BDAB-B783-3A81B4203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3A91-AF28-F877-CE6A-30D2592E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6F422-4128-FD48-9042-41EF2A8E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1F0F6-9EA9-BDAA-6FDD-A3F7A002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94F63-9F98-BDE5-03FC-1900ADF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BCFE-6E1F-5344-C66B-28B469B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045F3-AE37-33C4-0182-4D0C2428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58FC-937E-AD8D-E3FB-98C3416E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7D566-C8C9-9B56-E11B-86B54219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75EC4-C39C-2682-4BF4-514E92B6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6826B-A617-6F43-D784-8B0C650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9173-80E9-7C6D-2410-7D7D6BD0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667A-26A6-08CE-EACB-F541647B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5652-A477-CE97-A7DB-577D2AA3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A3569-9405-5BE2-8E05-001EBD1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DF57-2C69-9AF9-5E9A-5F5397D4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2EF6-F7F7-D8C8-5D44-64C91B6F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0F9A-2894-2765-FA50-B4C71D84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6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48D-C0D1-E23F-A67C-A29BD904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25AE2-8321-F189-1BC4-95BE2192E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C534-5FF2-4F92-9A35-B6EF52A1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EF0C-DC62-0CC7-FE50-AFAC10C0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329A-ADAC-CA48-4ADE-F2B6930C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2491-0681-FCF3-F4D8-69EA6A4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6E136-298D-FFE5-4605-F6BF1452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3F4C-9079-D3FB-91D9-F0E52435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9832-1D17-7973-3190-159CE0FD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F1F45-88EF-4D06-B610-C825FAD2D27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7346-1CE8-03FB-FA95-C891DA1B2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69C2-1617-54FA-6A5D-84889369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185D3-3F14-449D-9058-A2C170BA9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4EEA-E834-B03A-8907-480069313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F7475-1CA6-7F6F-4B6C-D5499011D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Darshan Zala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CACBC-2F57-D2B5-33F0-B4BF1B05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43307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5B5DD-7122-A0FF-D970-C23CC2C1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3" y="205723"/>
            <a:ext cx="433070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7FCD1-D44E-F5BF-4EB0-3D0F948CC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5" y="205723"/>
            <a:ext cx="4330700" cy="3223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F849D-1E1E-2B52-13BC-6617A78F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350" y="3423302"/>
            <a:ext cx="4330700" cy="324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B4102-E036-86E4-5409-C080830E0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806" y="3429000"/>
            <a:ext cx="4330700" cy="3248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569103-40E1-40F6-428A-4928168E6AFC}"/>
              </a:ext>
            </a:extLst>
          </p:cNvPr>
          <p:cNvSpPr txBox="1"/>
          <p:nvPr/>
        </p:nvSpPr>
        <p:spPr>
          <a:xfrm>
            <a:off x="1529028" y="966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0D905-BD78-E098-FAFA-AFA249BF97B3}"/>
              </a:ext>
            </a:extLst>
          </p:cNvPr>
          <p:cNvSpPr txBox="1"/>
          <p:nvPr/>
        </p:nvSpPr>
        <p:spPr>
          <a:xfrm>
            <a:off x="5626261" y="1289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0.25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0C78B-66E4-1072-FACD-475A7F9C3CB1}"/>
              </a:ext>
            </a:extLst>
          </p:cNvPr>
          <p:cNvSpPr txBox="1"/>
          <p:nvPr/>
        </p:nvSpPr>
        <p:spPr>
          <a:xfrm>
            <a:off x="8082228" y="3352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1.0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76EBA-B95F-9DAF-4ED1-BDC7DFCF6967}"/>
              </a:ext>
            </a:extLst>
          </p:cNvPr>
          <p:cNvSpPr txBox="1"/>
          <p:nvPr/>
        </p:nvSpPr>
        <p:spPr>
          <a:xfrm>
            <a:off x="9636729" y="966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0.50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E1192-FDCE-9AC9-006D-E2ED5FA674E2}"/>
              </a:ext>
            </a:extLst>
          </p:cNvPr>
          <p:cNvSpPr txBox="1"/>
          <p:nvPr/>
        </p:nvSpPr>
        <p:spPr>
          <a:xfrm>
            <a:off x="3770578" y="33528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0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2022F-80E0-B8E4-F027-69C01924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91" y="929000"/>
            <a:ext cx="6666667" cy="5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D6F5E-2B50-231A-B2B3-BDE2A98DCF70}"/>
              </a:ext>
            </a:extLst>
          </p:cNvPr>
          <p:cNvSpPr txBox="1"/>
          <p:nvPr/>
        </p:nvSpPr>
        <p:spPr>
          <a:xfrm>
            <a:off x="5214936" y="559668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Rotor thrust coefficient time history for one revolution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2DD89-216A-D8ED-20B5-51041E6F5F30}"/>
              </a:ext>
            </a:extLst>
          </p:cNvPr>
          <p:cNvSpPr txBox="1"/>
          <p:nvPr/>
        </p:nvSpPr>
        <p:spPr>
          <a:xfrm>
            <a:off x="1190625" y="1457325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thrust coefficient</a:t>
            </a:r>
          </a:p>
          <a:p>
            <a:r>
              <a:rPr lang="en-US" sz="2000" dirty="0"/>
              <a:t> of the rotor = </a:t>
            </a:r>
            <a:r>
              <a:rPr lang="en-US" sz="2000" b="1" dirty="0"/>
              <a:t>0.008126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199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1BDC748-0702-9371-76D5-99900BD5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6" y="357500"/>
            <a:ext cx="4196934" cy="3147700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C1AC21A8-6118-C6C9-F7FC-1CE6C4AB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33" y="357500"/>
            <a:ext cx="4196934" cy="3147700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9E6A8D47-2004-26A2-AF3C-318362ED9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66" y="357500"/>
            <a:ext cx="4196934" cy="3147700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A99A3EE7-4FF7-AB49-ADBB-73D381EFE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33" y="3505200"/>
            <a:ext cx="4196934" cy="314770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FCD697AE-6561-E615-2590-8ADA544F2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67" y="3505200"/>
            <a:ext cx="4196934" cy="314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ACD7AD-1080-955F-1DB6-915931EC9902}"/>
              </a:ext>
            </a:extLst>
          </p:cNvPr>
          <p:cNvSpPr txBox="1"/>
          <p:nvPr/>
        </p:nvSpPr>
        <p:spPr>
          <a:xfrm>
            <a:off x="1529028" y="1728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66E0B-084E-088E-F26D-4EA69B028205}"/>
              </a:ext>
            </a:extLst>
          </p:cNvPr>
          <p:cNvSpPr txBox="1"/>
          <p:nvPr/>
        </p:nvSpPr>
        <p:spPr>
          <a:xfrm>
            <a:off x="5626261" y="205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0.25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C818F-BD41-9F4A-BE18-E73D8A9E9B62}"/>
              </a:ext>
            </a:extLst>
          </p:cNvPr>
          <p:cNvSpPr txBox="1"/>
          <p:nvPr/>
        </p:nvSpPr>
        <p:spPr>
          <a:xfrm>
            <a:off x="8082228" y="34290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1.0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7BDDB-F0E6-7AE4-530C-7B3B3DDF7F06}"/>
              </a:ext>
            </a:extLst>
          </p:cNvPr>
          <p:cNvSpPr txBox="1"/>
          <p:nvPr/>
        </p:nvSpPr>
        <p:spPr>
          <a:xfrm>
            <a:off x="9636729" y="172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0.50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BA249-1FC2-4509-0BD5-CDA12C6E9E67}"/>
              </a:ext>
            </a:extLst>
          </p:cNvPr>
          <p:cNvSpPr txBox="1"/>
          <p:nvPr/>
        </p:nvSpPr>
        <p:spPr>
          <a:xfrm>
            <a:off x="3770578" y="3429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9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756D7EC1-7FAD-BB11-8D33-55E8C316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6" y="929000"/>
            <a:ext cx="6666667" cy="50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5C5F6-DD31-5B3D-DB7C-69AD7A368535}"/>
              </a:ext>
            </a:extLst>
          </p:cNvPr>
          <p:cNvSpPr txBox="1"/>
          <p:nvPr/>
        </p:nvSpPr>
        <p:spPr>
          <a:xfrm>
            <a:off x="3376611" y="74433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Spanwise distribution of wing sectional lift coefficient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841E8-DD19-7C0D-E09E-E62CFD51F5E7}"/>
              </a:ext>
            </a:extLst>
          </p:cNvPr>
          <p:cNvSpPr txBox="1"/>
          <p:nvPr/>
        </p:nvSpPr>
        <p:spPr>
          <a:xfrm>
            <a:off x="1105315" y="651755"/>
            <a:ext cx="1107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bladed rotor and wing</a:t>
            </a:r>
            <a:endParaRPr lang="en-I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039E93-FA8E-0D8B-25CF-1F5878D2B38B}"/>
              </a:ext>
            </a:extLst>
          </p:cNvPr>
          <p:cNvSpPr/>
          <p:nvPr/>
        </p:nvSpPr>
        <p:spPr>
          <a:xfrm>
            <a:off x="3666836" y="1113420"/>
            <a:ext cx="4858327" cy="4867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C9B03-6F6A-9179-5AC0-6A7EAFC0B27A}"/>
              </a:ext>
            </a:extLst>
          </p:cNvPr>
          <p:cNvSpPr/>
          <p:nvPr/>
        </p:nvSpPr>
        <p:spPr>
          <a:xfrm>
            <a:off x="6326909" y="3297819"/>
            <a:ext cx="1422400" cy="868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wing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E911A8-C31E-A0B2-7247-C03487F8A4A4}"/>
              </a:ext>
            </a:extLst>
          </p:cNvPr>
          <p:cNvCxnSpPr/>
          <p:nvPr/>
        </p:nvCxnSpPr>
        <p:spPr>
          <a:xfrm>
            <a:off x="6095999" y="651755"/>
            <a:ext cx="0" cy="576751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E6D58-92BC-E107-9A69-4BA58BEA952F}"/>
              </a:ext>
            </a:extLst>
          </p:cNvPr>
          <p:cNvCxnSpPr>
            <a:cxnSpLocks/>
          </p:cNvCxnSpPr>
          <p:nvPr/>
        </p:nvCxnSpPr>
        <p:spPr>
          <a:xfrm flipV="1">
            <a:off x="3334327" y="3535514"/>
            <a:ext cx="5440218" cy="164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04B89-218D-F0B5-6187-D376F1DCB49F}"/>
              </a:ext>
            </a:extLst>
          </p:cNvPr>
          <p:cNvSpPr txBox="1"/>
          <p:nvPr/>
        </p:nvSpPr>
        <p:spPr>
          <a:xfrm>
            <a:off x="5131368" y="2720933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55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C0FBC-B717-51F1-DC5D-D96A80269415}"/>
              </a:ext>
            </a:extLst>
          </p:cNvPr>
          <p:cNvSpPr txBox="1"/>
          <p:nvPr/>
        </p:nvSpPr>
        <p:spPr>
          <a:xfrm>
            <a:off x="1105315" y="651755"/>
            <a:ext cx="1107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bladed rotor and wing</a:t>
            </a:r>
            <a:endParaRPr lang="en-IN" sz="2400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63E176-E86D-8EC8-B97C-145FF834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528919"/>
            <a:ext cx="5066883" cy="3800162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664C4292-59FF-2595-CBFF-6D302DD5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5" y="1528919"/>
            <a:ext cx="5066883" cy="3800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73EED1-3924-A817-76B3-4EED364394C5}"/>
              </a:ext>
            </a:extLst>
          </p:cNvPr>
          <p:cNvSpPr txBox="1"/>
          <p:nvPr/>
        </p:nvSpPr>
        <p:spPr>
          <a:xfrm>
            <a:off x="1760052" y="5329081"/>
            <a:ext cx="375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Spanwise distribution of wing sectional lift coefficient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758DE-C06F-5344-F929-A77C0A627E12}"/>
              </a:ext>
            </a:extLst>
          </p:cNvPr>
          <p:cNvSpPr txBox="1"/>
          <p:nvPr/>
        </p:nvSpPr>
        <p:spPr>
          <a:xfrm>
            <a:off x="6826935" y="5329080"/>
            <a:ext cx="38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Rotor thrust coefficient time history for one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EDF4D34E-C44C-FF3E-B1DC-D94E231F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7" y="319400"/>
            <a:ext cx="4019134" cy="3014350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92EF101-35D1-9681-0508-EB1514BDC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1" y="328924"/>
            <a:ext cx="4019135" cy="3014351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E8A31C6-93A3-7F4A-1509-77FEA414C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1" y="338448"/>
            <a:ext cx="4114384" cy="3085788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0ABD2D42-7BA2-51AC-50B5-4ADA8024A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91" y="3543300"/>
            <a:ext cx="4264857" cy="3198642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701F99D2-BD30-50D4-8E82-8A758ABDE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67" y="3601640"/>
            <a:ext cx="4114384" cy="3085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B4D89E-468A-0D2D-3FBE-E3ECC81A1D39}"/>
              </a:ext>
            </a:extLst>
          </p:cNvPr>
          <p:cNvSpPr txBox="1"/>
          <p:nvPr/>
        </p:nvSpPr>
        <p:spPr>
          <a:xfrm>
            <a:off x="1529028" y="1728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23791-8DD9-F7CD-FD3D-8188E6F00E1D}"/>
              </a:ext>
            </a:extLst>
          </p:cNvPr>
          <p:cNvSpPr txBox="1"/>
          <p:nvPr/>
        </p:nvSpPr>
        <p:spPr>
          <a:xfrm>
            <a:off x="5626261" y="205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0.25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6DEA2-CD03-5AC9-1B3D-CB33F4D182D8}"/>
              </a:ext>
            </a:extLst>
          </p:cNvPr>
          <p:cNvSpPr txBox="1"/>
          <p:nvPr/>
        </p:nvSpPr>
        <p:spPr>
          <a:xfrm>
            <a:off x="8082228" y="34290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1.0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1602F-C42D-4B98-8994-50A195C58123}"/>
              </a:ext>
            </a:extLst>
          </p:cNvPr>
          <p:cNvSpPr txBox="1"/>
          <p:nvPr/>
        </p:nvSpPr>
        <p:spPr>
          <a:xfrm>
            <a:off x="9636729" y="172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0.50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37FDA-308B-BB25-ED3A-45B7325DD62B}"/>
              </a:ext>
            </a:extLst>
          </p:cNvPr>
          <p:cNvSpPr txBox="1"/>
          <p:nvPr/>
        </p:nvSpPr>
        <p:spPr>
          <a:xfrm>
            <a:off x="3770578" y="3429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y/b = 0.75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63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A78D8-8943-D755-6726-4BE3E8F88A6D}"/>
              </a:ext>
            </a:extLst>
          </p:cNvPr>
          <p:cNvSpPr txBox="1"/>
          <p:nvPr/>
        </p:nvSpPr>
        <p:spPr>
          <a:xfrm>
            <a:off x="1105315" y="651755"/>
            <a:ext cx="1107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bladed rotor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3D168-48A5-5C04-6901-EE5A987F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7" y="1671782"/>
            <a:ext cx="5015910" cy="3761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0FF1B-F55E-FBCF-8176-04EC9DA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93" y="1552498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0909C-0B3F-0DD6-7F3D-CE75AE097708}"/>
              </a:ext>
            </a:extLst>
          </p:cNvPr>
          <p:cNvSpPr txBox="1"/>
          <p:nvPr/>
        </p:nvSpPr>
        <p:spPr>
          <a:xfrm>
            <a:off x="2528991" y="5552998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wing + rotor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D64D2-BE7C-F729-6237-59E7E9057B39}"/>
              </a:ext>
            </a:extLst>
          </p:cNvPr>
          <p:cNvSpPr txBox="1"/>
          <p:nvPr/>
        </p:nvSpPr>
        <p:spPr>
          <a:xfrm>
            <a:off x="8323670" y="5555761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Rotor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997EC-96D6-E8E0-1212-FD56C99D71D3}"/>
              </a:ext>
            </a:extLst>
          </p:cNvPr>
          <p:cNvSpPr txBox="1"/>
          <p:nvPr/>
        </p:nvSpPr>
        <p:spPr>
          <a:xfrm>
            <a:off x="1105315" y="651755"/>
            <a:ext cx="1107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Wake Trajectory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A1FBDA-1586-EBF0-31E3-05070CB6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11" y="1328737"/>
            <a:ext cx="5067138" cy="420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D85CE2-FDB6-81FC-6BBC-4C0FC178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15" y="1652587"/>
            <a:ext cx="46764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31245</TotalTime>
  <Words>140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Research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Zala, Darshankumar</dc:creator>
  <cp:lastModifiedBy>Zala, Darshankumar</cp:lastModifiedBy>
  <cp:revision>3</cp:revision>
  <dcterms:created xsi:type="dcterms:W3CDTF">2024-01-22T19:42:28Z</dcterms:created>
  <dcterms:modified xsi:type="dcterms:W3CDTF">2024-02-19T19:45:47Z</dcterms:modified>
</cp:coreProperties>
</file>