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8" r:id="rId9"/>
    <p:sldId id="262" r:id="rId10"/>
    <p:sldId id="263" r:id="rId11"/>
    <p:sldId id="264" r:id="rId12"/>
    <p:sldId id="265" r:id="rId13"/>
    <p:sldId id="269" r:id="rId14"/>
    <p:sldId id="271" r:id="rId15"/>
    <p:sldId id="270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C73AF6-8AB3-4AF3-ACF4-003EAA6E862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7906682-1EBA-4B74-9103-44A142599BD7}">
      <dgm:prSet/>
      <dgm:spPr/>
      <dgm:t>
        <a:bodyPr/>
        <a:lstStyle/>
        <a:p>
          <a:r>
            <a:rPr lang="en-US"/>
            <a:t>Event planning is a complex and time-consuming process, involving numerous stakeholders, tasks, and logistics.</a:t>
          </a:r>
        </a:p>
      </dgm:t>
    </dgm:pt>
    <dgm:pt modelId="{EA11ADEE-35D5-4991-823D-1BD20F7EED73}" type="parTrans" cxnId="{0F8BDFC5-30ED-4F07-AEEA-7A4BD6AF7F84}">
      <dgm:prSet/>
      <dgm:spPr/>
      <dgm:t>
        <a:bodyPr/>
        <a:lstStyle/>
        <a:p>
          <a:endParaRPr lang="en-US"/>
        </a:p>
      </dgm:t>
    </dgm:pt>
    <dgm:pt modelId="{09B139CD-0F0F-435F-ACEF-7EE3A9C1DEAE}" type="sibTrans" cxnId="{0F8BDFC5-30ED-4F07-AEEA-7A4BD6AF7F84}">
      <dgm:prSet/>
      <dgm:spPr/>
      <dgm:t>
        <a:bodyPr/>
        <a:lstStyle/>
        <a:p>
          <a:endParaRPr lang="en-US"/>
        </a:p>
      </dgm:t>
    </dgm:pt>
    <dgm:pt modelId="{EF929FA9-A751-4E8A-AD54-EB1212A2FBFD}">
      <dgm:prSet/>
      <dgm:spPr/>
      <dgm:t>
        <a:bodyPr/>
        <a:lstStyle/>
        <a:p>
          <a:r>
            <a:rPr lang="en-US"/>
            <a:t>Current methods of managing events often rely on manual processes or disparate systems, leading to inefficiencies and errors.</a:t>
          </a:r>
        </a:p>
      </dgm:t>
    </dgm:pt>
    <dgm:pt modelId="{CD8C0DC6-146C-48F6-9978-F972240EECE6}" type="parTrans" cxnId="{26BBA6BB-E725-471D-A550-EA48B5669B31}">
      <dgm:prSet/>
      <dgm:spPr/>
      <dgm:t>
        <a:bodyPr/>
        <a:lstStyle/>
        <a:p>
          <a:endParaRPr lang="en-US"/>
        </a:p>
      </dgm:t>
    </dgm:pt>
    <dgm:pt modelId="{E279D9A7-1D45-4AC5-8050-8899CD0761B2}" type="sibTrans" cxnId="{26BBA6BB-E725-471D-A550-EA48B5669B31}">
      <dgm:prSet/>
      <dgm:spPr/>
      <dgm:t>
        <a:bodyPr/>
        <a:lstStyle/>
        <a:p>
          <a:endParaRPr lang="en-US"/>
        </a:p>
      </dgm:t>
    </dgm:pt>
    <dgm:pt modelId="{FF575760-C333-4D11-80E5-75973F1F3843}">
      <dgm:prSet/>
      <dgm:spPr/>
      <dgm:t>
        <a:bodyPr/>
        <a:lstStyle/>
        <a:p>
          <a:r>
            <a:rPr lang="en-US"/>
            <a:t>Clients face challenges in finding comprehensive solutions that address all their event planning needs in one platform.</a:t>
          </a:r>
        </a:p>
      </dgm:t>
    </dgm:pt>
    <dgm:pt modelId="{221886F3-544C-4AE9-B91C-D87168D876DD}" type="parTrans" cxnId="{F720C209-F13A-47AC-91DC-C6C8FF8103EA}">
      <dgm:prSet/>
      <dgm:spPr/>
      <dgm:t>
        <a:bodyPr/>
        <a:lstStyle/>
        <a:p>
          <a:endParaRPr lang="en-US"/>
        </a:p>
      </dgm:t>
    </dgm:pt>
    <dgm:pt modelId="{AF7C094B-3EFC-4481-9C57-26A5D00D2096}" type="sibTrans" cxnId="{F720C209-F13A-47AC-91DC-C6C8FF8103EA}">
      <dgm:prSet/>
      <dgm:spPr/>
      <dgm:t>
        <a:bodyPr/>
        <a:lstStyle/>
        <a:p>
          <a:endParaRPr lang="en-US"/>
        </a:p>
      </dgm:t>
    </dgm:pt>
    <dgm:pt modelId="{A15DDEF5-17BF-4B5D-BB54-FD2894E555FC}">
      <dgm:prSet/>
      <dgm:spPr/>
      <dgm:t>
        <a:bodyPr/>
        <a:lstStyle/>
        <a:p>
          <a:r>
            <a:rPr lang="en-US"/>
            <a:t>Communication and coordination issues arise when managing multiple vendors, attendees, and stakeholders.</a:t>
          </a:r>
        </a:p>
      </dgm:t>
    </dgm:pt>
    <dgm:pt modelId="{2D14747B-7362-4E36-954F-D8073F400FFB}" type="parTrans" cxnId="{E196B9B6-C553-4AED-9461-A8D00F863213}">
      <dgm:prSet/>
      <dgm:spPr/>
      <dgm:t>
        <a:bodyPr/>
        <a:lstStyle/>
        <a:p>
          <a:endParaRPr lang="en-US"/>
        </a:p>
      </dgm:t>
    </dgm:pt>
    <dgm:pt modelId="{EBA20773-70C2-4932-896D-A29408C1C9C7}" type="sibTrans" cxnId="{E196B9B6-C553-4AED-9461-A8D00F863213}">
      <dgm:prSet/>
      <dgm:spPr/>
      <dgm:t>
        <a:bodyPr/>
        <a:lstStyle/>
        <a:p>
          <a:endParaRPr lang="en-US"/>
        </a:p>
      </dgm:t>
    </dgm:pt>
    <dgm:pt modelId="{6F3A2FCD-60BA-4845-B8F5-B86BD623B9AF}" type="pres">
      <dgm:prSet presAssocID="{2FC73AF6-8AB3-4AF3-ACF4-003EAA6E8628}" presName="root" presStyleCnt="0">
        <dgm:presLayoutVars>
          <dgm:dir/>
          <dgm:resizeHandles val="exact"/>
        </dgm:presLayoutVars>
      </dgm:prSet>
      <dgm:spPr/>
    </dgm:pt>
    <dgm:pt modelId="{EB1E7072-5903-472F-B205-E8ED0822270F}" type="pres">
      <dgm:prSet presAssocID="{D7906682-1EBA-4B74-9103-44A142599BD7}" presName="compNode" presStyleCnt="0"/>
      <dgm:spPr/>
    </dgm:pt>
    <dgm:pt modelId="{FE06336F-7591-4818-9798-4A075925A8C0}" type="pres">
      <dgm:prSet presAssocID="{D7906682-1EBA-4B74-9103-44A142599BD7}" presName="bgRect" presStyleLbl="bgShp" presStyleIdx="0" presStyleCnt="4"/>
      <dgm:spPr/>
    </dgm:pt>
    <dgm:pt modelId="{E0B9B07C-58B0-4190-AAAA-0CD98E45ABF6}" type="pres">
      <dgm:prSet presAssocID="{D7906682-1EBA-4B74-9103-44A142599BD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DFC7B4BF-303C-4C65-9ED9-53B609ABA321}" type="pres">
      <dgm:prSet presAssocID="{D7906682-1EBA-4B74-9103-44A142599BD7}" presName="spaceRect" presStyleCnt="0"/>
      <dgm:spPr/>
    </dgm:pt>
    <dgm:pt modelId="{3C2CFF5F-17BA-4EC5-99F8-614B3D802A57}" type="pres">
      <dgm:prSet presAssocID="{D7906682-1EBA-4B74-9103-44A142599BD7}" presName="parTx" presStyleLbl="revTx" presStyleIdx="0" presStyleCnt="4">
        <dgm:presLayoutVars>
          <dgm:chMax val="0"/>
          <dgm:chPref val="0"/>
        </dgm:presLayoutVars>
      </dgm:prSet>
      <dgm:spPr/>
    </dgm:pt>
    <dgm:pt modelId="{D6DD110A-A81C-4A32-95A0-763B1D323AB7}" type="pres">
      <dgm:prSet presAssocID="{09B139CD-0F0F-435F-ACEF-7EE3A9C1DEAE}" presName="sibTrans" presStyleCnt="0"/>
      <dgm:spPr/>
    </dgm:pt>
    <dgm:pt modelId="{08E4B081-4F90-4755-BA92-17C5082CA87E}" type="pres">
      <dgm:prSet presAssocID="{EF929FA9-A751-4E8A-AD54-EB1212A2FBFD}" presName="compNode" presStyleCnt="0"/>
      <dgm:spPr/>
    </dgm:pt>
    <dgm:pt modelId="{441E0D36-37AC-40AE-BE10-441812E34D75}" type="pres">
      <dgm:prSet presAssocID="{EF929FA9-A751-4E8A-AD54-EB1212A2FBFD}" presName="bgRect" presStyleLbl="bgShp" presStyleIdx="1" presStyleCnt="4"/>
      <dgm:spPr/>
    </dgm:pt>
    <dgm:pt modelId="{E2924D9F-3FDD-493E-A2DB-F77F66BF8BD1}" type="pres">
      <dgm:prSet presAssocID="{EF929FA9-A751-4E8A-AD54-EB1212A2FBF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A01D5EB-AFF2-4993-8524-B594D6BF1FF4}" type="pres">
      <dgm:prSet presAssocID="{EF929FA9-A751-4E8A-AD54-EB1212A2FBFD}" presName="spaceRect" presStyleCnt="0"/>
      <dgm:spPr/>
    </dgm:pt>
    <dgm:pt modelId="{7C71FF3E-C57A-485C-8696-89A2A6F81577}" type="pres">
      <dgm:prSet presAssocID="{EF929FA9-A751-4E8A-AD54-EB1212A2FBFD}" presName="parTx" presStyleLbl="revTx" presStyleIdx="1" presStyleCnt="4">
        <dgm:presLayoutVars>
          <dgm:chMax val="0"/>
          <dgm:chPref val="0"/>
        </dgm:presLayoutVars>
      </dgm:prSet>
      <dgm:spPr/>
    </dgm:pt>
    <dgm:pt modelId="{CCA0C2B6-3993-4EB3-8DAE-B1E9ECEEBB46}" type="pres">
      <dgm:prSet presAssocID="{E279D9A7-1D45-4AC5-8050-8899CD0761B2}" presName="sibTrans" presStyleCnt="0"/>
      <dgm:spPr/>
    </dgm:pt>
    <dgm:pt modelId="{33FA2AD5-FE27-4E8B-A3FE-9F62FC53CBCA}" type="pres">
      <dgm:prSet presAssocID="{FF575760-C333-4D11-80E5-75973F1F3843}" presName="compNode" presStyleCnt="0"/>
      <dgm:spPr/>
    </dgm:pt>
    <dgm:pt modelId="{8A0C87F5-2417-41B4-8A9F-0A4EC83388B7}" type="pres">
      <dgm:prSet presAssocID="{FF575760-C333-4D11-80E5-75973F1F3843}" presName="bgRect" presStyleLbl="bgShp" presStyleIdx="2" presStyleCnt="4"/>
      <dgm:spPr/>
    </dgm:pt>
    <dgm:pt modelId="{CA81E715-B564-4C43-A4A9-DAA49394A372}" type="pres">
      <dgm:prSet presAssocID="{FF575760-C333-4D11-80E5-75973F1F384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19D93100-3DBF-4AE1-A54A-F5E9E3206DD1}" type="pres">
      <dgm:prSet presAssocID="{FF575760-C333-4D11-80E5-75973F1F3843}" presName="spaceRect" presStyleCnt="0"/>
      <dgm:spPr/>
    </dgm:pt>
    <dgm:pt modelId="{F550FFD5-3FBE-43B2-8E2F-CBA84CAB20CD}" type="pres">
      <dgm:prSet presAssocID="{FF575760-C333-4D11-80E5-75973F1F3843}" presName="parTx" presStyleLbl="revTx" presStyleIdx="2" presStyleCnt="4">
        <dgm:presLayoutVars>
          <dgm:chMax val="0"/>
          <dgm:chPref val="0"/>
        </dgm:presLayoutVars>
      </dgm:prSet>
      <dgm:spPr/>
    </dgm:pt>
    <dgm:pt modelId="{D10E6FAC-0638-4702-8E61-8F3F8A430B23}" type="pres">
      <dgm:prSet presAssocID="{AF7C094B-3EFC-4481-9C57-26A5D00D2096}" presName="sibTrans" presStyleCnt="0"/>
      <dgm:spPr/>
    </dgm:pt>
    <dgm:pt modelId="{D40E18EE-A992-42FC-9AC9-8709682CDA82}" type="pres">
      <dgm:prSet presAssocID="{A15DDEF5-17BF-4B5D-BB54-FD2894E555FC}" presName="compNode" presStyleCnt="0"/>
      <dgm:spPr/>
    </dgm:pt>
    <dgm:pt modelId="{AEB385E4-27BE-4220-9998-40159A052E33}" type="pres">
      <dgm:prSet presAssocID="{A15DDEF5-17BF-4B5D-BB54-FD2894E555FC}" presName="bgRect" presStyleLbl="bgShp" presStyleIdx="3" presStyleCnt="4"/>
      <dgm:spPr/>
    </dgm:pt>
    <dgm:pt modelId="{12250B10-4322-486B-A927-2705549ED0DD}" type="pres">
      <dgm:prSet presAssocID="{A15DDEF5-17BF-4B5D-BB54-FD2894E555F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88125D8E-E896-40B7-B1A8-6B852D2DAD17}" type="pres">
      <dgm:prSet presAssocID="{A15DDEF5-17BF-4B5D-BB54-FD2894E555FC}" presName="spaceRect" presStyleCnt="0"/>
      <dgm:spPr/>
    </dgm:pt>
    <dgm:pt modelId="{37A5C612-0CD3-4DF3-83F8-A30D22A241A2}" type="pres">
      <dgm:prSet presAssocID="{A15DDEF5-17BF-4B5D-BB54-FD2894E555F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720C209-F13A-47AC-91DC-C6C8FF8103EA}" srcId="{2FC73AF6-8AB3-4AF3-ACF4-003EAA6E8628}" destId="{FF575760-C333-4D11-80E5-75973F1F3843}" srcOrd="2" destOrd="0" parTransId="{221886F3-544C-4AE9-B91C-D87168D876DD}" sibTransId="{AF7C094B-3EFC-4481-9C57-26A5D00D2096}"/>
    <dgm:cxn modelId="{40897E1F-8615-447E-BF6B-FF505161C595}" type="presOf" srcId="{D7906682-1EBA-4B74-9103-44A142599BD7}" destId="{3C2CFF5F-17BA-4EC5-99F8-614B3D802A57}" srcOrd="0" destOrd="0" presId="urn:microsoft.com/office/officeart/2018/2/layout/IconVerticalSolidList"/>
    <dgm:cxn modelId="{8F98E428-B9E1-40E4-A7D9-02247BCF032F}" type="presOf" srcId="{FF575760-C333-4D11-80E5-75973F1F3843}" destId="{F550FFD5-3FBE-43B2-8E2F-CBA84CAB20CD}" srcOrd="0" destOrd="0" presId="urn:microsoft.com/office/officeart/2018/2/layout/IconVerticalSolidList"/>
    <dgm:cxn modelId="{E196B9B6-C553-4AED-9461-A8D00F863213}" srcId="{2FC73AF6-8AB3-4AF3-ACF4-003EAA6E8628}" destId="{A15DDEF5-17BF-4B5D-BB54-FD2894E555FC}" srcOrd="3" destOrd="0" parTransId="{2D14747B-7362-4E36-954F-D8073F400FFB}" sibTransId="{EBA20773-70C2-4932-896D-A29408C1C9C7}"/>
    <dgm:cxn modelId="{26BBA6BB-E725-471D-A550-EA48B5669B31}" srcId="{2FC73AF6-8AB3-4AF3-ACF4-003EAA6E8628}" destId="{EF929FA9-A751-4E8A-AD54-EB1212A2FBFD}" srcOrd="1" destOrd="0" parTransId="{CD8C0DC6-146C-48F6-9978-F972240EECE6}" sibTransId="{E279D9A7-1D45-4AC5-8050-8899CD0761B2}"/>
    <dgm:cxn modelId="{1152ACBD-87F2-4CFF-A674-480CB29F2BD0}" type="presOf" srcId="{2FC73AF6-8AB3-4AF3-ACF4-003EAA6E8628}" destId="{6F3A2FCD-60BA-4845-B8F5-B86BD623B9AF}" srcOrd="0" destOrd="0" presId="urn:microsoft.com/office/officeart/2018/2/layout/IconVerticalSolidList"/>
    <dgm:cxn modelId="{0F8BDFC5-30ED-4F07-AEEA-7A4BD6AF7F84}" srcId="{2FC73AF6-8AB3-4AF3-ACF4-003EAA6E8628}" destId="{D7906682-1EBA-4B74-9103-44A142599BD7}" srcOrd="0" destOrd="0" parTransId="{EA11ADEE-35D5-4991-823D-1BD20F7EED73}" sibTransId="{09B139CD-0F0F-435F-ACEF-7EE3A9C1DEAE}"/>
    <dgm:cxn modelId="{7585B7E6-5D74-4632-B03A-88CF64B09B01}" type="presOf" srcId="{A15DDEF5-17BF-4B5D-BB54-FD2894E555FC}" destId="{37A5C612-0CD3-4DF3-83F8-A30D22A241A2}" srcOrd="0" destOrd="0" presId="urn:microsoft.com/office/officeart/2018/2/layout/IconVerticalSolidList"/>
    <dgm:cxn modelId="{057BB3FD-4657-4CAC-BD12-7274216AD40E}" type="presOf" srcId="{EF929FA9-A751-4E8A-AD54-EB1212A2FBFD}" destId="{7C71FF3E-C57A-485C-8696-89A2A6F81577}" srcOrd="0" destOrd="0" presId="urn:microsoft.com/office/officeart/2018/2/layout/IconVerticalSolidList"/>
    <dgm:cxn modelId="{BDDBCAD8-BB1D-4DD6-92B9-CF0226E954F2}" type="presParOf" srcId="{6F3A2FCD-60BA-4845-B8F5-B86BD623B9AF}" destId="{EB1E7072-5903-472F-B205-E8ED0822270F}" srcOrd="0" destOrd="0" presId="urn:microsoft.com/office/officeart/2018/2/layout/IconVerticalSolidList"/>
    <dgm:cxn modelId="{ED746267-0D05-43EB-BE86-FA263A28628B}" type="presParOf" srcId="{EB1E7072-5903-472F-B205-E8ED0822270F}" destId="{FE06336F-7591-4818-9798-4A075925A8C0}" srcOrd="0" destOrd="0" presId="urn:microsoft.com/office/officeart/2018/2/layout/IconVerticalSolidList"/>
    <dgm:cxn modelId="{47F6C48B-58FC-4410-9AFB-197CC0D8B351}" type="presParOf" srcId="{EB1E7072-5903-472F-B205-E8ED0822270F}" destId="{E0B9B07C-58B0-4190-AAAA-0CD98E45ABF6}" srcOrd="1" destOrd="0" presId="urn:microsoft.com/office/officeart/2018/2/layout/IconVerticalSolidList"/>
    <dgm:cxn modelId="{FC4BF4F2-4027-4F73-B4D0-6AC1F59C7F80}" type="presParOf" srcId="{EB1E7072-5903-472F-B205-E8ED0822270F}" destId="{DFC7B4BF-303C-4C65-9ED9-53B609ABA321}" srcOrd="2" destOrd="0" presId="urn:microsoft.com/office/officeart/2018/2/layout/IconVerticalSolidList"/>
    <dgm:cxn modelId="{A8FD3817-1CE4-4BAB-A27B-4851FE717588}" type="presParOf" srcId="{EB1E7072-5903-472F-B205-E8ED0822270F}" destId="{3C2CFF5F-17BA-4EC5-99F8-614B3D802A57}" srcOrd="3" destOrd="0" presId="urn:microsoft.com/office/officeart/2018/2/layout/IconVerticalSolidList"/>
    <dgm:cxn modelId="{BEF5DDC0-EB82-40AE-84C3-53CD14CF8827}" type="presParOf" srcId="{6F3A2FCD-60BA-4845-B8F5-B86BD623B9AF}" destId="{D6DD110A-A81C-4A32-95A0-763B1D323AB7}" srcOrd="1" destOrd="0" presId="urn:microsoft.com/office/officeart/2018/2/layout/IconVerticalSolidList"/>
    <dgm:cxn modelId="{C1F46A62-5FCE-4005-8D94-711FD81A3264}" type="presParOf" srcId="{6F3A2FCD-60BA-4845-B8F5-B86BD623B9AF}" destId="{08E4B081-4F90-4755-BA92-17C5082CA87E}" srcOrd="2" destOrd="0" presId="urn:microsoft.com/office/officeart/2018/2/layout/IconVerticalSolidList"/>
    <dgm:cxn modelId="{2914F870-17C9-428D-9A0A-3C8A1F9AA717}" type="presParOf" srcId="{08E4B081-4F90-4755-BA92-17C5082CA87E}" destId="{441E0D36-37AC-40AE-BE10-441812E34D75}" srcOrd="0" destOrd="0" presId="urn:microsoft.com/office/officeart/2018/2/layout/IconVerticalSolidList"/>
    <dgm:cxn modelId="{C8515ACC-613D-4E48-BCA5-996F921DEB96}" type="presParOf" srcId="{08E4B081-4F90-4755-BA92-17C5082CA87E}" destId="{E2924D9F-3FDD-493E-A2DB-F77F66BF8BD1}" srcOrd="1" destOrd="0" presId="urn:microsoft.com/office/officeart/2018/2/layout/IconVerticalSolidList"/>
    <dgm:cxn modelId="{3EDE829F-9E45-4604-AE16-7085397248FA}" type="presParOf" srcId="{08E4B081-4F90-4755-BA92-17C5082CA87E}" destId="{6A01D5EB-AFF2-4993-8524-B594D6BF1FF4}" srcOrd="2" destOrd="0" presId="urn:microsoft.com/office/officeart/2018/2/layout/IconVerticalSolidList"/>
    <dgm:cxn modelId="{E18BC678-5698-423D-AFC6-FF293C1BBEF5}" type="presParOf" srcId="{08E4B081-4F90-4755-BA92-17C5082CA87E}" destId="{7C71FF3E-C57A-485C-8696-89A2A6F81577}" srcOrd="3" destOrd="0" presId="urn:microsoft.com/office/officeart/2018/2/layout/IconVerticalSolidList"/>
    <dgm:cxn modelId="{6DE4A848-9DC1-4BED-A4B8-64DE7C48AEEB}" type="presParOf" srcId="{6F3A2FCD-60BA-4845-B8F5-B86BD623B9AF}" destId="{CCA0C2B6-3993-4EB3-8DAE-B1E9ECEEBB46}" srcOrd="3" destOrd="0" presId="urn:microsoft.com/office/officeart/2018/2/layout/IconVerticalSolidList"/>
    <dgm:cxn modelId="{B32CBF22-E34A-4E09-B82F-F3BD3C37FC4D}" type="presParOf" srcId="{6F3A2FCD-60BA-4845-B8F5-B86BD623B9AF}" destId="{33FA2AD5-FE27-4E8B-A3FE-9F62FC53CBCA}" srcOrd="4" destOrd="0" presId="urn:microsoft.com/office/officeart/2018/2/layout/IconVerticalSolidList"/>
    <dgm:cxn modelId="{E13D7089-AAD8-45AF-A188-3CE97632E833}" type="presParOf" srcId="{33FA2AD5-FE27-4E8B-A3FE-9F62FC53CBCA}" destId="{8A0C87F5-2417-41B4-8A9F-0A4EC83388B7}" srcOrd="0" destOrd="0" presId="urn:microsoft.com/office/officeart/2018/2/layout/IconVerticalSolidList"/>
    <dgm:cxn modelId="{39121685-698E-45FE-B891-EA46DE460B25}" type="presParOf" srcId="{33FA2AD5-FE27-4E8B-A3FE-9F62FC53CBCA}" destId="{CA81E715-B564-4C43-A4A9-DAA49394A372}" srcOrd="1" destOrd="0" presId="urn:microsoft.com/office/officeart/2018/2/layout/IconVerticalSolidList"/>
    <dgm:cxn modelId="{E5B2BE1F-B737-4B9C-86BA-DC7FA7A4271E}" type="presParOf" srcId="{33FA2AD5-FE27-4E8B-A3FE-9F62FC53CBCA}" destId="{19D93100-3DBF-4AE1-A54A-F5E9E3206DD1}" srcOrd="2" destOrd="0" presId="urn:microsoft.com/office/officeart/2018/2/layout/IconVerticalSolidList"/>
    <dgm:cxn modelId="{5AFC3E16-86A2-4E59-9F40-745468A2D401}" type="presParOf" srcId="{33FA2AD5-FE27-4E8B-A3FE-9F62FC53CBCA}" destId="{F550FFD5-3FBE-43B2-8E2F-CBA84CAB20CD}" srcOrd="3" destOrd="0" presId="urn:microsoft.com/office/officeart/2018/2/layout/IconVerticalSolidList"/>
    <dgm:cxn modelId="{276608AE-606F-421F-A671-F84641F1196B}" type="presParOf" srcId="{6F3A2FCD-60BA-4845-B8F5-B86BD623B9AF}" destId="{D10E6FAC-0638-4702-8E61-8F3F8A430B23}" srcOrd="5" destOrd="0" presId="urn:microsoft.com/office/officeart/2018/2/layout/IconVerticalSolidList"/>
    <dgm:cxn modelId="{182D830A-6435-49A8-92D6-3FD1615427C2}" type="presParOf" srcId="{6F3A2FCD-60BA-4845-B8F5-B86BD623B9AF}" destId="{D40E18EE-A992-42FC-9AC9-8709682CDA82}" srcOrd="6" destOrd="0" presId="urn:microsoft.com/office/officeart/2018/2/layout/IconVerticalSolidList"/>
    <dgm:cxn modelId="{671661E4-F8E6-4AFE-B21E-33C217FFD655}" type="presParOf" srcId="{D40E18EE-A992-42FC-9AC9-8709682CDA82}" destId="{AEB385E4-27BE-4220-9998-40159A052E33}" srcOrd="0" destOrd="0" presId="urn:microsoft.com/office/officeart/2018/2/layout/IconVerticalSolidList"/>
    <dgm:cxn modelId="{902775AC-9CF0-4361-820D-071D5951581B}" type="presParOf" srcId="{D40E18EE-A992-42FC-9AC9-8709682CDA82}" destId="{12250B10-4322-486B-A927-2705549ED0DD}" srcOrd="1" destOrd="0" presId="urn:microsoft.com/office/officeart/2018/2/layout/IconVerticalSolidList"/>
    <dgm:cxn modelId="{7C8238FB-E762-489E-864A-59F4BF08D612}" type="presParOf" srcId="{D40E18EE-A992-42FC-9AC9-8709682CDA82}" destId="{88125D8E-E896-40B7-B1A8-6B852D2DAD17}" srcOrd="2" destOrd="0" presId="urn:microsoft.com/office/officeart/2018/2/layout/IconVerticalSolidList"/>
    <dgm:cxn modelId="{2FE10F0B-EE5D-4C4E-8E27-7AAAF3BA6838}" type="presParOf" srcId="{D40E18EE-A992-42FC-9AC9-8709682CDA82}" destId="{37A5C612-0CD3-4DF3-83F8-A30D22A241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8EF983-D6FB-4331-9B89-A4C55168EE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FE206E2-61AB-45F4-B651-8E92DFA17754}">
      <dgm:prSet/>
      <dgm:spPr/>
      <dgm:t>
        <a:bodyPr/>
        <a:lstStyle/>
        <a:p>
          <a:r>
            <a:rPr lang="en-US"/>
            <a:t>A centralized event planning system will streamline processes by integrating key functionalities into one platform.</a:t>
          </a:r>
        </a:p>
      </dgm:t>
    </dgm:pt>
    <dgm:pt modelId="{398DC79D-C08B-4388-A81F-4CE35472F5B8}" type="parTrans" cxnId="{89EBCF89-DE3F-40E0-ABDB-AE552A403FE9}">
      <dgm:prSet/>
      <dgm:spPr/>
      <dgm:t>
        <a:bodyPr/>
        <a:lstStyle/>
        <a:p>
          <a:endParaRPr lang="en-US"/>
        </a:p>
      </dgm:t>
    </dgm:pt>
    <dgm:pt modelId="{276C7484-11E9-49D9-B2A7-82C09C76D3A7}" type="sibTrans" cxnId="{89EBCF89-DE3F-40E0-ABDB-AE552A403FE9}">
      <dgm:prSet/>
      <dgm:spPr/>
      <dgm:t>
        <a:bodyPr/>
        <a:lstStyle/>
        <a:p>
          <a:endParaRPr lang="en-US"/>
        </a:p>
      </dgm:t>
    </dgm:pt>
    <dgm:pt modelId="{BFDD07A1-E8DD-4112-8D3E-777AD6CE62AA}">
      <dgm:prSet/>
      <dgm:spPr/>
      <dgm:t>
        <a:bodyPr/>
        <a:lstStyle/>
        <a:p>
          <a:r>
            <a:rPr lang="en-US"/>
            <a:t>The database will automate repetitive tasks, facilitate communication, and provide real-time insights for decision making.</a:t>
          </a:r>
        </a:p>
      </dgm:t>
    </dgm:pt>
    <dgm:pt modelId="{E285B989-BB4A-4E65-9A40-9D94C4DB3E8B}" type="parTrans" cxnId="{E2445C29-AC97-41C9-9538-4031EE320607}">
      <dgm:prSet/>
      <dgm:spPr/>
      <dgm:t>
        <a:bodyPr/>
        <a:lstStyle/>
        <a:p>
          <a:endParaRPr lang="en-US"/>
        </a:p>
      </dgm:t>
    </dgm:pt>
    <dgm:pt modelId="{BC2561C0-8338-4F11-B1F1-3BB588347BBA}" type="sibTrans" cxnId="{E2445C29-AC97-41C9-9538-4031EE320607}">
      <dgm:prSet/>
      <dgm:spPr/>
      <dgm:t>
        <a:bodyPr/>
        <a:lstStyle/>
        <a:p>
          <a:endParaRPr lang="en-US"/>
        </a:p>
      </dgm:t>
    </dgm:pt>
    <dgm:pt modelId="{DEEFBD5F-852A-48D4-BA42-49EFEE4FE838}">
      <dgm:prSet/>
      <dgm:spPr/>
      <dgm:t>
        <a:bodyPr/>
        <a:lstStyle/>
        <a:p>
          <a:r>
            <a:rPr lang="en-US"/>
            <a:t>By offering a user-friendly interface, the database will enable collaboration between clients and event planners, enhancing overall efficiency.</a:t>
          </a:r>
        </a:p>
      </dgm:t>
    </dgm:pt>
    <dgm:pt modelId="{A72DD826-4269-4426-97D3-F025AA7506B3}" type="parTrans" cxnId="{679C8861-8802-4111-BFCA-6DEEA023B8ED}">
      <dgm:prSet/>
      <dgm:spPr/>
      <dgm:t>
        <a:bodyPr/>
        <a:lstStyle/>
        <a:p>
          <a:endParaRPr lang="en-US"/>
        </a:p>
      </dgm:t>
    </dgm:pt>
    <dgm:pt modelId="{630ADC09-63EF-443A-8A50-45E388787328}" type="sibTrans" cxnId="{679C8861-8802-4111-BFCA-6DEEA023B8ED}">
      <dgm:prSet/>
      <dgm:spPr/>
      <dgm:t>
        <a:bodyPr/>
        <a:lstStyle/>
        <a:p>
          <a:endParaRPr lang="en-US"/>
        </a:p>
      </dgm:t>
    </dgm:pt>
    <dgm:pt modelId="{0595F469-86AC-4035-B50F-AF22EE4F5467}">
      <dgm:prSet/>
      <dgm:spPr/>
      <dgm:t>
        <a:bodyPr/>
        <a:lstStyle/>
        <a:p>
          <a:r>
            <a:rPr lang="en-US"/>
            <a:t>With comprehensive data management capabilities, the database will address the challenges faced in event planning and improve the overall event management experience.</a:t>
          </a:r>
        </a:p>
      </dgm:t>
    </dgm:pt>
    <dgm:pt modelId="{F8929A9D-DF5A-4381-97DE-2BB52E6C39DA}" type="parTrans" cxnId="{4CEBE6C5-59BE-442E-98DC-A6EFAAD1BF9A}">
      <dgm:prSet/>
      <dgm:spPr/>
      <dgm:t>
        <a:bodyPr/>
        <a:lstStyle/>
        <a:p>
          <a:endParaRPr lang="en-US"/>
        </a:p>
      </dgm:t>
    </dgm:pt>
    <dgm:pt modelId="{5C8B668F-2385-4DC6-B1CF-5911ABD6E2D7}" type="sibTrans" cxnId="{4CEBE6C5-59BE-442E-98DC-A6EFAAD1BF9A}">
      <dgm:prSet/>
      <dgm:spPr/>
      <dgm:t>
        <a:bodyPr/>
        <a:lstStyle/>
        <a:p>
          <a:endParaRPr lang="en-US"/>
        </a:p>
      </dgm:t>
    </dgm:pt>
    <dgm:pt modelId="{35E42BB6-A613-4B15-979C-D11D58F9EF84}" type="pres">
      <dgm:prSet presAssocID="{DE8EF983-D6FB-4331-9B89-A4C55168EE26}" presName="root" presStyleCnt="0">
        <dgm:presLayoutVars>
          <dgm:dir/>
          <dgm:resizeHandles val="exact"/>
        </dgm:presLayoutVars>
      </dgm:prSet>
      <dgm:spPr/>
    </dgm:pt>
    <dgm:pt modelId="{F1AA0373-F435-46B7-ACA4-3FD0760F6808}" type="pres">
      <dgm:prSet presAssocID="{EFE206E2-61AB-45F4-B651-8E92DFA17754}" presName="compNode" presStyleCnt="0"/>
      <dgm:spPr/>
    </dgm:pt>
    <dgm:pt modelId="{95B41CC7-3331-4FBE-A6F5-32F015665E59}" type="pres">
      <dgm:prSet presAssocID="{EFE206E2-61AB-45F4-B651-8E92DFA17754}" presName="bgRect" presStyleLbl="bgShp" presStyleIdx="0" presStyleCnt="4"/>
      <dgm:spPr/>
    </dgm:pt>
    <dgm:pt modelId="{E668EAE7-235F-4B10-B68A-48937875B592}" type="pres">
      <dgm:prSet presAssocID="{EFE206E2-61AB-45F4-B651-8E92DFA1775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6DB85D4-96E2-49CE-A6A7-9389CD88AB89}" type="pres">
      <dgm:prSet presAssocID="{EFE206E2-61AB-45F4-B651-8E92DFA17754}" presName="spaceRect" presStyleCnt="0"/>
      <dgm:spPr/>
    </dgm:pt>
    <dgm:pt modelId="{57AD9665-86FF-4AFA-9C00-FB8BE0AD472C}" type="pres">
      <dgm:prSet presAssocID="{EFE206E2-61AB-45F4-B651-8E92DFA17754}" presName="parTx" presStyleLbl="revTx" presStyleIdx="0" presStyleCnt="4">
        <dgm:presLayoutVars>
          <dgm:chMax val="0"/>
          <dgm:chPref val="0"/>
        </dgm:presLayoutVars>
      </dgm:prSet>
      <dgm:spPr/>
    </dgm:pt>
    <dgm:pt modelId="{784D4A49-FEB5-4DEF-9B8F-76A56C5F8E0B}" type="pres">
      <dgm:prSet presAssocID="{276C7484-11E9-49D9-B2A7-82C09C76D3A7}" presName="sibTrans" presStyleCnt="0"/>
      <dgm:spPr/>
    </dgm:pt>
    <dgm:pt modelId="{E59164B3-D51C-4B4C-9A9B-54A26CC5594D}" type="pres">
      <dgm:prSet presAssocID="{BFDD07A1-E8DD-4112-8D3E-777AD6CE62AA}" presName="compNode" presStyleCnt="0"/>
      <dgm:spPr/>
    </dgm:pt>
    <dgm:pt modelId="{B89FC0BE-A2B9-43C5-BE7D-2BE80F7C7E36}" type="pres">
      <dgm:prSet presAssocID="{BFDD07A1-E8DD-4112-8D3E-777AD6CE62AA}" presName="bgRect" presStyleLbl="bgShp" presStyleIdx="1" presStyleCnt="4"/>
      <dgm:spPr/>
    </dgm:pt>
    <dgm:pt modelId="{A6B18787-4CC6-46DA-ACC9-00311E74C5E7}" type="pres">
      <dgm:prSet presAssocID="{BFDD07A1-E8DD-4112-8D3E-777AD6CE62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EB33E9D-2A96-4836-AFDA-52B9242F27AD}" type="pres">
      <dgm:prSet presAssocID="{BFDD07A1-E8DD-4112-8D3E-777AD6CE62AA}" presName="spaceRect" presStyleCnt="0"/>
      <dgm:spPr/>
    </dgm:pt>
    <dgm:pt modelId="{4FBC093A-AFC5-485A-A709-F4363C5524C1}" type="pres">
      <dgm:prSet presAssocID="{BFDD07A1-E8DD-4112-8D3E-777AD6CE62AA}" presName="parTx" presStyleLbl="revTx" presStyleIdx="1" presStyleCnt="4">
        <dgm:presLayoutVars>
          <dgm:chMax val="0"/>
          <dgm:chPref val="0"/>
        </dgm:presLayoutVars>
      </dgm:prSet>
      <dgm:spPr/>
    </dgm:pt>
    <dgm:pt modelId="{8CE3EA28-29AE-4C0B-9463-299400297295}" type="pres">
      <dgm:prSet presAssocID="{BC2561C0-8338-4F11-B1F1-3BB588347BBA}" presName="sibTrans" presStyleCnt="0"/>
      <dgm:spPr/>
    </dgm:pt>
    <dgm:pt modelId="{10548E2A-6B8E-4211-8BB3-95E666410028}" type="pres">
      <dgm:prSet presAssocID="{DEEFBD5F-852A-48D4-BA42-49EFEE4FE838}" presName="compNode" presStyleCnt="0"/>
      <dgm:spPr/>
    </dgm:pt>
    <dgm:pt modelId="{151476A9-8BA4-44B0-8D25-28A747934D85}" type="pres">
      <dgm:prSet presAssocID="{DEEFBD5F-852A-48D4-BA42-49EFEE4FE838}" presName="bgRect" presStyleLbl="bgShp" presStyleIdx="2" presStyleCnt="4"/>
      <dgm:spPr/>
    </dgm:pt>
    <dgm:pt modelId="{62E37941-B73F-48FF-A8CD-3F48AD05BEC5}" type="pres">
      <dgm:prSet presAssocID="{DEEFBD5F-852A-48D4-BA42-49EFEE4FE83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9E735FE-9EA6-4CB4-98B1-36C0715E181C}" type="pres">
      <dgm:prSet presAssocID="{DEEFBD5F-852A-48D4-BA42-49EFEE4FE838}" presName="spaceRect" presStyleCnt="0"/>
      <dgm:spPr/>
    </dgm:pt>
    <dgm:pt modelId="{8CB3FBF6-5A9B-4167-B3DA-72EDE6B975BB}" type="pres">
      <dgm:prSet presAssocID="{DEEFBD5F-852A-48D4-BA42-49EFEE4FE838}" presName="parTx" presStyleLbl="revTx" presStyleIdx="2" presStyleCnt="4">
        <dgm:presLayoutVars>
          <dgm:chMax val="0"/>
          <dgm:chPref val="0"/>
        </dgm:presLayoutVars>
      </dgm:prSet>
      <dgm:spPr/>
    </dgm:pt>
    <dgm:pt modelId="{18C28047-B176-4CEB-8B9B-84C16988F8C6}" type="pres">
      <dgm:prSet presAssocID="{630ADC09-63EF-443A-8A50-45E388787328}" presName="sibTrans" presStyleCnt="0"/>
      <dgm:spPr/>
    </dgm:pt>
    <dgm:pt modelId="{69164C5D-933D-4A98-9179-4643AF698AD9}" type="pres">
      <dgm:prSet presAssocID="{0595F469-86AC-4035-B50F-AF22EE4F5467}" presName="compNode" presStyleCnt="0"/>
      <dgm:spPr/>
    </dgm:pt>
    <dgm:pt modelId="{806D7C32-6CC5-4090-9C06-14D56B20B788}" type="pres">
      <dgm:prSet presAssocID="{0595F469-86AC-4035-B50F-AF22EE4F5467}" presName="bgRect" presStyleLbl="bgShp" presStyleIdx="3" presStyleCnt="4"/>
      <dgm:spPr/>
    </dgm:pt>
    <dgm:pt modelId="{BD5E3AAF-593A-4EE0-BCD9-35FDD09C9251}" type="pres">
      <dgm:prSet presAssocID="{0595F469-86AC-4035-B50F-AF22EE4F546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122237BA-24D7-4CB8-8020-D82BC8DDA8A7}" type="pres">
      <dgm:prSet presAssocID="{0595F469-86AC-4035-B50F-AF22EE4F5467}" presName="spaceRect" presStyleCnt="0"/>
      <dgm:spPr/>
    </dgm:pt>
    <dgm:pt modelId="{E94D08A1-9E39-425A-8534-E99C7F8614D6}" type="pres">
      <dgm:prSet presAssocID="{0595F469-86AC-4035-B50F-AF22EE4F546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BA4F10B-E82D-4F46-A9B5-91BA046B8506}" type="presOf" srcId="{DEEFBD5F-852A-48D4-BA42-49EFEE4FE838}" destId="{8CB3FBF6-5A9B-4167-B3DA-72EDE6B975BB}" srcOrd="0" destOrd="0" presId="urn:microsoft.com/office/officeart/2018/2/layout/IconVerticalSolidList"/>
    <dgm:cxn modelId="{E2445C29-AC97-41C9-9538-4031EE320607}" srcId="{DE8EF983-D6FB-4331-9B89-A4C55168EE26}" destId="{BFDD07A1-E8DD-4112-8D3E-777AD6CE62AA}" srcOrd="1" destOrd="0" parTransId="{E285B989-BB4A-4E65-9A40-9D94C4DB3E8B}" sibTransId="{BC2561C0-8338-4F11-B1F1-3BB588347BBA}"/>
    <dgm:cxn modelId="{679C8861-8802-4111-BFCA-6DEEA023B8ED}" srcId="{DE8EF983-D6FB-4331-9B89-A4C55168EE26}" destId="{DEEFBD5F-852A-48D4-BA42-49EFEE4FE838}" srcOrd="2" destOrd="0" parTransId="{A72DD826-4269-4426-97D3-F025AA7506B3}" sibTransId="{630ADC09-63EF-443A-8A50-45E388787328}"/>
    <dgm:cxn modelId="{82A68754-3846-448B-9DB1-CCEE942D4BD5}" type="presOf" srcId="{0595F469-86AC-4035-B50F-AF22EE4F5467}" destId="{E94D08A1-9E39-425A-8534-E99C7F8614D6}" srcOrd="0" destOrd="0" presId="urn:microsoft.com/office/officeart/2018/2/layout/IconVerticalSolidList"/>
    <dgm:cxn modelId="{89EBCF89-DE3F-40E0-ABDB-AE552A403FE9}" srcId="{DE8EF983-D6FB-4331-9B89-A4C55168EE26}" destId="{EFE206E2-61AB-45F4-B651-8E92DFA17754}" srcOrd="0" destOrd="0" parTransId="{398DC79D-C08B-4388-A81F-4CE35472F5B8}" sibTransId="{276C7484-11E9-49D9-B2A7-82C09C76D3A7}"/>
    <dgm:cxn modelId="{E718B79B-7A22-45D0-B3D1-3D12AF873173}" type="presOf" srcId="{DE8EF983-D6FB-4331-9B89-A4C55168EE26}" destId="{35E42BB6-A613-4B15-979C-D11D58F9EF84}" srcOrd="0" destOrd="0" presId="urn:microsoft.com/office/officeart/2018/2/layout/IconVerticalSolidList"/>
    <dgm:cxn modelId="{D11074A7-97BC-40BC-8BB1-034696BD201D}" type="presOf" srcId="{EFE206E2-61AB-45F4-B651-8E92DFA17754}" destId="{57AD9665-86FF-4AFA-9C00-FB8BE0AD472C}" srcOrd="0" destOrd="0" presId="urn:microsoft.com/office/officeart/2018/2/layout/IconVerticalSolidList"/>
    <dgm:cxn modelId="{4CEBE6C5-59BE-442E-98DC-A6EFAAD1BF9A}" srcId="{DE8EF983-D6FB-4331-9B89-A4C55168EE26}" destId="{0595F469-86AC-4035-B50F-AF22EE4F5467}" srcOrd="3" destOrd="0" parTransId="{F8929A9D-DF5A-4381-97DE-2BB52E6C39DA}" sibTransId="{5C8B668F-2385-4DC6-B1CF-5911ABD6E2D7}"/>
    <dgm:cxn modelId="{A7330FE3-2868-43FE-9D3C-B09D9E317BC9}" type="presOf" srcId="{BFDD07A1-E8DD-4112-8D3E-777AD6CE62AA}" destId="{4FBC093A-AFC5-485A-A709-F4363C5524C1}" srcOrd="0" destOrd="0" presId="urn:microsoft.com/office/officeart/2018/2/layout/IconVerticalSolidList"/>
    <dgm:cxn modelId="{D9E37C1C-1212-4C18-890A-F999CFA47F79}" type="presParOf" srcId="{35E42BB6-A613-4B15-979C-D11D58F9EF84}" destId="{F1AA0373-F435-46B7-ACA4-3FD0760F6808}" srcOrd="0" destOrd="0" presId="urn:microsoft.com/office/officeart/2018/2/layout/IconVerticalSolidList"/>
    <dgm:cxn modelId="{4C02B808-1F0C-4F9F-8A04-90A8826474AE}" type="presParOf" srcId="{F1AA0373-F435-46B7-ACA4-3FD0760F6808}" destId="{95B41CC7-3331-4FBE-A6F5-32F015665E59}" srcOrd="0" destOrd="0" presId="urn:microsoft.com/office/officeart/2018/2/layout/IconVerticalSolidList"/>
    <dgm:cxn modelId="{FC24B597-99A4-46BC-A786-09B591F28015}" type="presParOf" srcId="{F1AA0373-F435-46B7-ACA4-3FD0760F6808}" destId="{E668EAE7-235F-4B10-B68A-48937875B592}" srcOrd="1" destOrd="0" presId="urn:microsoft.com/office/officeart/2018/2/layout/IconVerticalSolidList"/>
    <dgm:cxn modelId="{65DDD976-6A11-451A-BF9B-A2E02F430743}" type="presParOf" srcId="{F1AA0373-F435-46B7-ACA4-3FD0760F6808}" destId="{C6DB85D4-96E2-49CE-A6A7-9389CD88AB89}" srcOrd="2" destOrd="0" presId="urn:microsoft.com/office/officeart/2018/2/layout/IconVerticalSolidList"/>
    <dgm:cxn modelId="{59B7ACB0-8BBD-42E6-8075-27E6A95C6FD4}" type="presParOf" srcId="{F1AA0373-F435-46B7-ACA4-3FD0760F6808}" destId="{57AD9665-86FF-4AFA-9C00-FB8BE0AD472C}" srcOrd="3" destOrd="0" presId="urn:microsoft.com/office/officeart/2018/2/layout/IconVerticalSolidList"/>
    <dgm:cxn modelId="{25D3A4B6-C342-4015-A0A5-F3B20EF47C69}" type="presParOf" srcId="{35E42BB6-A613-4B15-979C-D11D58F9EF84}" destId="{784D4A49-FEB5-4DEF-9B8F-76A56C5F8E0B}" srcOrd="1" destOrd="0" presId="urn:microsoft.com/office/officeart/2018/2/layout/IconVerticalSolidList"/>
    <dgm:cxn modelId="{D8BFD48C-4258-48EB-9273-1006CA7D244D}" type="presParOf" srcId="{35E42BB6-A613-4B15-979C-D11D58F9EF84}" destId="{E59164B3-D51C-4B4C-9A9B-54A26CC5594D}" srcOrd="2" destOrd="0" presId="urn:microsoft.com/office/officeart/2018/2/layout/IconVerticalSolidList"/>
    <dgm:cxn modelId="{E98625B2-92A7-4A60-B7DB-8CF85382809A}" type="presParOf" srcId="{E59164B3-D51C-4B4C-9A9B-54A26CC5594D}" destId="{B89FC0BE-A2B9-43C5-BE7D-2BE80F7C7E36}" srcOrd="0" destOrd="0" presId="urn:microsoft.com/office/officeart/2018/2/layout/IconVerticalSolidList"/>
    <dgm:cxn modelId="{A3781CCD-7D19-4803-BEDE-DBFB77FAC7A5}" type="presParOf" srcId="{E59164B3-D51C-4B4C-9A9B-54A26CC5594D}" destId="{A6B18787-4CC6-46DA-ACC9-00311E74C5E7}" srcOrd="1" destOrd="0" presId="urn:microsoft.com/office/officeart/2018/2/layout/IconVerticalSolidList"/>
    <dgm:cxn modelId="{B4173157-7A53-4541-9042-715157C13067}" type="presParOf" srcId="{E59164B3-D51C-4B4C-9A9B-54A26CC5594D}" destId="{DEB33E9D-2A96-4836-AFDA-52B9242F27AD}" srcOrd="2" destOrd="0" presId="urn:microsoft.com/office/officeart/2018/2/layout/IconVerticalSolidList"/>
    <dgm:cxn modelId="{01522991-3448-4647-AEFF-C47B226B4CC7}" type="presParOf" srcId="{E59164B3-D51C-4B4C-9A9B-54A26CC5594D}" destId="{4FBC093A-AFC5-485A-A709-F4363C5524C1}" srcOrd="3" destOrd="0" presId="urn:microsoft.com/office/officeart/2018/2/layout/IconVerticalSolidList"/>
    <dgm:cxn modelId="{716E5EF1-97FB-4B43-AC0D-18C41A694AAE}" type="presParOf" srcId="{35E42BB6-A613-4B15-979C-D11D58F9EF84}" destId="{8CE3EA28-29AE-4C0B-9463-299400297295}" srcOrd="3" destOrd="0" presId="urn:microsoft.com/office/officeart/2018/2/layout/IconVerticalSolidList"/>
    <dgm:cxn modelId="{283B5DCF-2D3D-4AAF-8F19-49074FE60E7F}" type="presParOf" srcId="{35E42BB6-A613-4B15-979C-D11D58F9EF84}" destId="{10548E2A-6B8E-4211-8BB3-95E666410028}" srcOrd="4" destOrd="0" presId="urn:microsoft.com/office/officeart/2018/2/layout/IconVerticalSolidList"/>
    <dgm:cxn modelId="{86F07EAE-4E1F-45BD-8BE8-6DC966BA0C3F}" type="presParOf" srcId="{10548E2A-6B8E-4211-8BB3-95E666410028}" destId="{151476A9-8BA4-44B0-8D25-28A747934D85}" srcOrd="0" destOrd="0" presId="urn:microsoft.com/office/officeart/2018/2/layout/IconVerticalSolidList"/>
    <dgm:cxn modelId="{0E9119F0-CE84-42B6-8C0C-0948AE229A0E}" type="presParOf" srcId="{10548E2A-6B8E-4211-8BB3-95E666410028}" destId="{62E37941-B73F-48FF-A8CD-3F48AD05BEC5}" srcOrd="1" destOrd="0" presId="urn:microsoft.com/office/officeart/2018/2/layout/IconVerticalSolidList"/>
    <dgm:cxn modelId="{7ED4C3D5-593F-4BA7-B6FC-D8BC802DA07C}" type="presParOf" srcId="{10548E2A-6B8E-4211-8BB3-95E666410028}" destId="{C9E735FE-9EA6-4CB4-98B1-36C0715E181C}" srcOrd="2" destOrd="0" presId="urn:microsoft.com/office/officeart/2018/2/layout/IconVerticalSolidList"/>
    <dgm:cxn modelId="{E1E0FB60-3001-4476-A7D3-888915787BE3}" type="presParOf" srcId="{10548E2A-6B8E-4211-8BB3-95E666410028}" destId="{8CB3FBF6-5A9B-4167-B3DA-72EDE6B975BB}" srcOrd="3" destOrd="0" presId="urn:microsoft.com/office/officeart/2018/2/layout/IconVerticalSolidList"/>
    <dgm:cxn modelId="{49EB7959-F950-4755-8429-FDB5B39A2EE4}" type="presParOf" srcId="{35E42BB6-A613-4B15-979C-D11D58F9EF84}" destId="{18C28047-B176-4CEB-8B9B-84C16988F8C6}" srcOrd="5" destOrd="0" presId="urn:microsoft.com/office/officeart/2018/2/layout/IconVerticalSolidList"/>
    <dgm:cxn modelId="{240AE925-159C-4777-BB0C-42D67A1C0011}" type="presParOf" srcId="{35E42BB6-A613-4B15-979C-D11D58F9EF84}" destId="{69164C5D-933D-4A98-9179-4643AF698AD9}" srcOrd="6" destOrd="0" presId="urn:microsoft.com/office/officeart/2018/2/layout/IconVerticalSolidList"/>
    <dgm:cxn modelId="{38A12C08-4C54-4F51-B2DD-F966CC0DEF19}" type="presParOf" srcId="{69164C5D-933D-4A98-9179-4643AF698AD9}" destId="{806D7C32-6CC5-4090-9C06-14D56B20B788}" srcOrd="0" destOrd="0" presId="urn:microsoft.com/office/officeart/2018/2/layout/IconVerticalSolidList"/>
    <dgm:cxn modelId="{DE773989-B2A0-40EA-8F93-4C7047E3D99D}" type="presParOf" srcId="{69164C5D-933D-4A98-9179-4643AF698AD9}" destId="{BD5E3AAF-593A-4EE0-BCD9-35FDD09C9251}" srcOrd="1" destOrd="0" presId="urn:microsoft.com/office/officeart/2018/2/layout/IconVerticalSolidList"/>
    <dgm:cxn modelId="{0E5034CC-DEF5-4601-854B-9B1DCCC51FEF}" type="presParOf" srcId="{69164C5D-933D-4A98-9179-4643AF698AD9}" destId="{122237BA-24D7-4CB8-8020-D82BC8DDA8A7}" srcOrd="2" destOrd="0" presId="urn:microsoft.com/office/officeart/2018/2/layout/IconVerticalSolidList"/>
    <dgm:cxn modelId="{C0CBF316-34A3-40A1-AF2E-319D9C3331F8}" type="presParOf" srcId="{69164C5D-933D-4A98-9179-4643AF698AD9}" destId="{E94D08A1-9E39-425A-8534-E99C7F8614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DCE941-22F7-4ABC-BF9B-A8628980D7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1FB358-C8F4-43FF-A034-D7ABD9948F83}">
      <dgm:prSet/>
      <dgm:spPr/>
      <dgm:t>
        <a:bodyPr/>
        <a:lstStyle/>
        <a:p>
          <a:r>
            <a:rPr lang="en-US" b="1"/>
            <a:t>As a Corporation </a:t>
          </a:r>
          <a:r>
            <a:rPr lang="en-US"/>
            <a:t>I should be able to put up an Event request for my upcoming event.</a:t>
          </a:r>
        </a:p>
      </dgm:t>
    </dgm:pt>
    <dgm:pt modelId="{88E083AD-9AA2-43AF-B41B-5456E61EBBE3}" type="parTrans" cxnId="{01B24015-EBDB-48FC-9753-F334DC8BA638}">
      <dgm:prSet/>
      <dgm:spPr/>
      <dgm:t>
        <a:bodyPr/>
        <a:lstStyle/>
        <a:p>
          <a:endParaRPr lang="en-US"/>
        </a:p>
      </dgm:t>
    </dgm:pt>
    <dgm:pt modelId="{D42EC073-7AF6-42C2-A2EB-BC93D429286C}" type="sibTrans" cxnId="{01B24015-EBDB-48FC-9753-F334DC8BA638}">
      <dgm:prSet/>
      <dgm:spPr/>
      <dgm:t>
        <a:bodyPr/>
        <a:lstStyle/>
        <a:p>
          <a:endParaRPr lang="en-US"/>
        </a:p>
      </dgm:t>
    </dgm:pt>
    <dgm:pt modelId="{1D0CADAD-BF19-4BBE-A0A8-4631DCF30809}">
      <dgm:prSet/>
      <dgm:spPr/>
      <dgm:t>
        <a:bodyPr/>
        <a:lstStyle/>
        <a:p>
          <a:r>
            <a:rPr lang="en-US"/>
            <a:t>I can mention the corporation's name, the guest count and description of the event.</a:t>
          </a:r>
        </a:p>
      </dgm:t>
    </dgm:pt>
    <dgm:pt modelId="{AE7E20D7-543B-4C09-A1EF-EBD779B29F99}" type="parTrans" cxnId="{72013C72-E09E-49D0-AEEF-6BA1577EF8AE}">
      <dgm:prSet/>
      <dgm:spPr/>
      <dgm:t>
        <a:bodyPr/>
        <a:lstStyle/>
        <a:p>
          <a:endParaRPr lang="en-US"/>
        </a:p>
      </dgm:t>
    </dgm:pt>
    <dgm:pt modelId="{B8711D35-7144-4F47-AE95-3B05CC4F6636}" type="sibTrans" cxnId="{72013C72-E09E-49D0-AEEF-6BA1577EF8AE}">
      <dgm:prSet/>
      <dgm:spPr/>
      <dgm:t>
        <a:bodyPr/>
        <a:lstStyle/>
        <a:p>
          <a:endParaRPr lang="en-US"/>
        </a:p>
      </dgm:t>
    </dgm:pt>
    <dgm:pt modelId="{BB7E65A7-C6CD-4862-B2FB-F358C8CE671F}">
      <dgm:prSet/>
      <dgm:spPr/>
      <dgm:t>
        <a:bodyPr/>
        <a:lstStyle/>
        <a:p>
          <a:r>
            <a:rPr lang="en-US" dirty="0"/>
            <a:t>As an </a:t>
          </a:r>
          <a:r>
            <a:rPr lang="en-US" b="1" dirty="0"/>
            <a:t>Event manager </a:t>
          </a:r>
          <a:r>
            <a:rPr lang="en-US" dirty="0"/>
            <a:t>I should be able to see requested Events our company can manage and Approve or delete those requests accordingly</a:t>
          </a:r>
        </a:p>
        <a:p>
          <a:endParaRPr lang="en-US" dirty="0"/>
        </a:p>
      </dgm:t>
    </dgm:pt>
    <dgm:pt modelId="{C203CC12-6C29-415F-AE11-5D259419BB31}" type="parTrans" cxnId="{903249E1-45EA-4B00-B992-939A1920651F}">
      <dgm:prSet/>
      <dgm:spPr/>
      <dgm:t>
        <a:bodyPr/>
        <a:lstStyle/>
        <a:p>
          <a:endParaRPr lang="en-US"/>
        </a:p>
      </dgm:t>
    </dgm:pt>
    <dgm:pt modelId="{A722CF3F-61B1-4CB4-BD8E-0C4917203772}" type="sibTrans" cxnId="{903249E1-45EA-4B00-B992-939A1920651F}">
      <dgm:prSet/>
      <dgm:spPr/>
      <dgm:t>
        <a:bodyPr/>
        <a:lstStyle/>
        <a:p>
          <a:endParaRPr lang="en-US"/>
        </a:p>
      </dgm:t>
    </dgm:pt>
    <dgm:pt modelId="{2E13E525-F2FA-4637-8C5D-6E6A584595B2}" type="pres">
      <dgm:prSet presAssocID="{BFDCE941-22F7-4ABC-BF9B-A8628980D7C8}" presName="linear" presStyleCnt="0">
        <dgm:presLayoutVars>
          <dgm:animLvl val="lvl"/>
          <dgm:resizeHandles val="exact"/>
        </dgm:presLayoutVars>
      </dgm:prSet>
      <dgm:spPr/>
    </dgm:pt>
    <dgm:pt modelId="{A1AFE5BE-DC9B-421F-B310-60634A55101E}" type="pres">
      <dgm:prSet presAssocID="{CF1FB358-C8F4-43FF-A034-D7ABD9948F8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466A7A6-45B5-4D6B-A762-EF6C9309775A}" type="pres">
      <dgm:prSet presAssocID="{D42EC073-7AF6-42C2-A2EB-BC93D429286C}" presName="spacer" presStyleCnt="0"/>
      <dgm:spPr/>
    </dgm:pt>
    <dgm:pt modelId="{241F0814-B9A8-4746-B25B-E8684989A896}" type="pres">
      <dgm:prSet presAssocID="{1D0CADAD-BF19-4BBE-A0A8-4631DCF3080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475C303-FA91-43C2-95EB-21856FA5197C}" type="pres">
      <dgm:prSet presAssocID="{B8711D35-7144-4F47-AE95-3B05CC4F6636}" presName="spacer" presStyleCnt="0"/>
      <dgm:spPr/>
    </dgm:pt>
    <dgm:pt modelId="{D70DC7C1-5758-4C78-9F8F-09AE58A5151B}" type="pres">
      <dgm:prSet presAssocID="{BB7E65A7-C6CD-4862-B2FB-F358C8CE671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9D94303-A595-423D-8DE7-E1E9F3868616}" type="presOf" srcId="{BB7E65A7-C6CD-4862-B2FB-F358C8CE671F}" destId="{D70DC7C1-5758-4C78-9F8F-09AE58A5151B}" srcOrd="0" destOrd="0" presId="urn:microsoft.com/office/officeart/2005/8/layout/vList2"/>
    <dgm:cxn modelId="{01B24015-EBDB-48FC-9753-F334DC8BA638}" srcId="{BFDCE941-22F7-4ABC-BF9B-A8628980D7C8}" destId="{CF1FB358-C8F4-43FF-A034-D7ABD9948F83}" srcOrd="0" destOrd="0" parTransId="{88E083AD-9AA2-43AF-B41B-5456E61EBBE3}" sibTransId="{D42EC073-7AF6-42C2-A2EB-BC93D429286C}"/>
    <dgm:cxn modelId="{72013C72-E09E-49D0-AEEF-6BA1577EF8AE}" srcId="{BFDCE941-22F7-4ABC-BF9B-A8628980D7C8}" destId="{1D0CADAD-BF19-4BBE-A0A8-4631DCF30809}" srcOrd="1" destOrd="0" parTransId="{AE7E20D7-543B-4C09-A1EF-EBD779B29F99}" sibTransId="{B8711D35-7144-4F47-AE95-3B05CC4F6636}"/>
    <dgm:cxn modelId="{282DC089-DC25-4E4B-85DD-FCC6ACBEBC6A}" type="presOf" srcId="{BFDCE941-22F7-4ABC-BF9B-A8628980D7C8}" destId="{2E13E525-F2FA-4637-8C5D-6E6A584595B2}" srcOrd="0" destOrd="0" presId="urn:microsoft.com/office/officeart/2005/8/layout/vList2"/>
    <dgm:cxn modelId="{237F888C-CFAF-4647-81F6-BCD446A4D853}" type="presOf" srcId="{CF1FB358-C8F4-43FF-A034-D7ABD9948F83}" destId="{A1AFE5BE-DC9B-421F-B310-60634A55101E}" srcOrd="0" destOrd="0" presId="urn:microsoft.com/office/officeart/2005/8/layout/vList2"/>
    <dgm:cxn modelId="{3F671CDF-3749-4742-B4F3-020BC441BEE4}" type="presOf" srcId="{1D0CADAD-BF19-4BBE-A0A8-4631DCF30809}" destId="{241F0814-B9A8-4746-B25B-E8684989A896}" srcOrd="0" destOrd="0" presId="urn:microsoft.com/office/officeart/2005/8/layout/vList2"/>
    <dgm:cxn modelId="{903249E1-45EA-4B00-B992-939A1920651F}" srcId="{BFDCE941-22F7-4ABC-BF9B-A8628980D7C8}" destId="{BB7E65A7-C6CD-4862-B2FB-F358C8CE671F}" srcOrd="2" destOrd="0" parTransId="{C203CC12-6C29-415F-AE11-5D259419BB31}" sibTransId="{A722CF3F-61B1-4CB4-BD8E-0C4917203772}"/>
    <dgm:cxn modelId="{20931DDB-622F-4A7A-93A9-7A3A60078534}" type="presParOf" srcId="{2E13E525-F2FA-4637-8C5D-6E6A584595B2}" destId="{A1AFE5BE-DC9B-421F-B310-60634A55101E}" srcOrd="0" destOrd="0" presId="urn:microsoft.com/office/officeart/2005/8/layout/vList2"/>
    <dgm:cxn modelId="{B9DF2E5F-40F4-458C-91D6-C15EE1408DC1}" type="presParOf" srcId="{2E13E525-F2FA-4637-8C5D-6E6A584595B2}" destId="{9466A7A6-45B5-4D6B-A762-EF6C9309775A}" srcOrd="1" destOrd="0" presId="urn:microsoft.com/office/officeart/2005/8/layout/vList2"/>
    <dgm:cxn modelId="{ECBDAFCD-04E9-42C7-9CC5-7D672274CF2B}" type="presParOf" srcId="{2E13E525-F2FA-4637-8C5D-6E6A584595B2}" destId="{241F0814-B9A8-4746-B25B-E8684989A896}" srcOrd="2" destOrd="0" presId="urn:microsoft.com/office/officeart/2005/8/layout/vList2"/>
    <dgm:cxn modelId="{03D62D55-B5CF-409C-8187-9B7084E3F6BA}" type="presParOf" srcId="{2E13E525-F2FA-4637-8C5D-6E6A584595B2}" destId="{C475C303-FA91-43C2-95EB-21856FA5197C}" srcOrd="3" destOrd="0" presId="urn:microsoft.com/office/officeart/2005/8/layout/vList2"/>
    <dgm:cxn modelId="{F89679A1-1083-4E45-8E65-06051C41D002}" type="presParOf" srcId="{2E13E525-F2FA-4637-8C5D-6E6A584595B2}" destId="{D70DC7C1-5758-4C78-9F8F-09AE58A5151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6FEACD-BCF8-4F54-AC65-B2CA84EBF3C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CCB737-B8C5-49C9-A1FD-A281572EE1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Enhance the payment system within our application.</a:t>
          </a:r>
          <a:endParaRPr lang="en-US"/>
        </a:p>
      </dgm:t>
    </dgm:pt>
    <dgm:pt modelId="{6703B6AE-C8EA-4C7E-A7CA-5B1F92250F77}" type="parTrans" cxnId="{14600430-5780-4FDA-8BC5-645FF521B0F0}">
      <dgm:prSet/>
      <dgm:spPr/>
      <dgm:t>
        <a:bodyPr/>
        <a:lstStyle/>
        <a:p>
          <a:endParaRPr lang="en-US"/>
        </a:p>
      </dgm:t>
    </dgm:pt>
    <dgm:pt modelId="{C4E81E9D-6D83-4AB4-B8C7-60983488FF0D}" type="sibTrans" cxnId="{14600430-5780-4FDA-8BC5-645FF521B0F0}">
      <dgm:prSet/>
      <dgm:spPr/>
      <dgm:t>
        <a:bodyPr/>
        <a:lstStyle/>
        <a:p>
          <a:endParaRPr lang="en-US"/>
        </a:p>
      </dgm:t>
    </dgm:pt>
    <dgm:pt modelId="{0F2457FC-6CC4-449C-A2E4-1BC8C34384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Improve the workflow for management companies to manage staff, tasks, and feedback from both staff and clients.</a:t>
          </a:r>
          <a:endParaRPr lang="en-US"/>
        </a:p>
      </dgm:t>
    </dgm:pt>
    <dgm:pt modelId="{2FEA819E-C5DB-4607-9915-A5FA2E137F27}" type="parTrans" cxnId="{4C99C4AC-56B2-40E4-A454-D72800CEE1D1}">
      <dgm:prSet/>
      <dgm:spPr/>
      <dgm:t>
        <a:bodyPr/>
        <a:lstStyle/>
        <a:p>
          <a:endParaRPr lang="en-US"/>
        </a:p>
      </dgm:t>
    </dgm:pt>
    <dgm:pt modelId="{992399E0-2BF7-467A-A26D-5919EF905974}" type="sibTrans" cxnId="{4C99C4AC-56B2-40E4-A454-D72800CEE1D1}">
      <dgm:prSet/>
      <dgm:spPr/>
      <dgm:t>
        <a:bodyPr/>
        <a:lstStyle/>
        <a:p>
          <a:endParaRPr lang="en-US"/>
        </a:p>
      </dgm:t>
    </dgm:pt>
    <dgm:pt modelId="{0DF45125-B791-4A7B-B9FC-E25F87B8CC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Implement vendor selection and management features accessible to both management and clients</a:t>
          </a:r>
          <a:endParaRPr lang="en-US"/>
        </a:p>
      </dgm:t>
    </dgm:pt>
    <dgm:pt modelId="{7D4E183B-FDC8-4DFF-AB1A-7B3C4A205BDD}" type="parTrans" cxnId="{4F0073D3-FF7B-462F-AEA9-604AFF714DB1}">
      <dgm:prSet/>
      <dgm:spPr/>
      <dgm:t>
        <a:bodyPr/>
        <a:lstStyle/>
        <a:p>
          <a:endParaRPr lang="en-US"/>
        </a:p>
      </dgm:t>
    </dgm:pt>
    <dgm:pt modelId="{B90CBC56-7D20-4614-BC28-54F228963DD5}" type="sibTrans" cxnId="{4F0073D3-FF7B-462F-AEA9-604AFF714DB1}">
      <dgm:prSet/>
      <dgm:spPr/>
      <dgm:t>
        <a:bodyPr/>
        <a:lstStyle/>
        <a:p>
          <a:endParaRPr lang="en-US"/>
        </a:p>
      </dgm:t>
    </dgm:pt>
    <dgm:pt modelId="{06F0BDAB-9EBE-488D-AD45-41A9CE605368}" type="pres">
      <dgm:prSet presAssocID="{576FEACD-BCF8-4F54-AC65-B2CA84EBF3C8}" presName="root" presStyleCnt="0">
        <dgm:presLayoutVars>
          <dgm:dir/>
          <dgm:resizeHandles val="exact"/>
        </dgm:presLayoutVars>
      </dgm:prSet>
      <dgm:spPr/>
    </dgm:pt>
    <dgm:pt modelId="{99BA4237-739E-4900-9701-AFF89737AFBD}" type="pres">
      <dgm:prSet presAssocID="{2BCCB737-B8C5-49C9-A1FD-A281572EE105}" presName="compNode" presStyleCnt="0"/>
      <dgm:spPr/>
    </dgm:pt>
    <dgm:pt modelId="{0B520F02-067B-4875-89B4-C3505D1D0AA0}" type="pres">
      <dgm:prSet presAssocID="{2BCCB737-B8C5-49C9-A1FD-A281572EE105}" presName="bgRect" presStyleLbl="bgShp" presStyleIdx="0" presStyleCnt="3"/>
      <dgm:spPr/>
    </dgm:pt>
    <dgm:pt modelId="{97DD2A57-E10C-48AB-9FF9-71B8CBFF1FDB}" type="pres">
      <dgm:prSet presAssocID="{2BCCB737-B8C5-49C9-A1FD-A281572EE10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3791AC12-A98E-4885-89B8-33533F513D07}" type="pres">
      <dgm:prSet presAssocID="{2BCCB737-B8C5-49C9-A1FD-A281572EE105}" presName="spaceRect" presStyleCnt="0"/>
      <dgm:spPr/>
    </dgm:pt>
    <dgm:pt modelId="{D0E359C7-E022-4500-84AC-37B95D42DE83}" type="pres">
      <dgm:prSet presAssocID="{2BCCB737-B8C5-49C9-A1FD-A281572EE105}" presName="parTx" presStyleLbl="revTx" presStyleIdx="0" presStyleCnt="3">
        <dgm:presLayoutVars>
          <dgm:chMax val="0"/>
          <dgm:chPref val="0"/>
        </dgm:presLayoutVars>
      </dgm:prSet>
      <dgm:spPr/>
    </dgm:pt>
    <dgm:pt modelId="{EB9E3F0E-36C8-490C-8595-6E9E57C5B080}" type="pres">
      <dgm:prSet presAssocID="{C4E81E9D-6D83-4AB4-B8C7-60983488FF0D}" presName="sibTrans" presStyleCnt="0"/>
      <dgm:spPr/>
    </dgm:pt>
    <dgm:pt modelId="{58AB4B6A-34A1-4B3F-85E0-5D44FCD8C8A0}" type="pres">
      <dgm:prSet presAssocID="{0F2457FC-6CC4-449C-A2E4-1BC8C34384DA}" presName="compNode" presStyleCnt="0"/>
      <dgm:spPr/>
    </dgm:pt>
    <dgm:pt modelId="{4F9E73EF-96F4-45E2-8BAF-803D5BE0B151}" type="pres">
      <dgm:prSet presAssocID="{0F2457FC-6CC4-449C-A2E4-1BC8C34384DA}" presName="bgRect" presStyleLbl="bgShp" presStyleIdx="1" presStyleCnt="3"/>
      <dgm:spPr/>
    </dgm:pt>
    <dgm:pt modelId="{2779AC01-D822-44B4-8CBE-FFD6CC8E07C7}" type="pres">
      <dgm:prSet presAssocID="{0F2457FC-6CC4-449C-A2E4-1BC8C34384D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19C0FFC-B58A-4272-8667-9CEB57F3FA1D}" type="pres">
      <dgm:prSet presAssocID="{0F2457FC-6CC4-449C-A2E4-1BC8C34384DA}" presName="spaceRect" presStyleCnt="0"/>
      <dgm:spPr/>
    </dgm:pt>
    <dgm:pt modelId="{35B0D7A2-DA3C-4480-BA52-2E4220FF0D62}" type="pres">
      <dgm:prSet presAssocID="{0F2457FC-6CC4-449C-A2E4-1BC8C34384DA}" presName="parTx" presStyleLbl="revTx" presStyleIdx="1" presStyleCnt="3">
        <dgm:presLayoutVars>
          <dgm:chMax val="0"/>
          <dgm:chPref val="0"/>
        </dgm:presLayoutVars>
      </dgm:prSet>
      <dgm:spPr/>
    </dgm:pt>
    <dgm:pt modelId="{1E2CB426-BF3B-4068-8015-4FBB9E736EBF}" type="pres">
      <dgm:prSet presAssocID="{992399E0-2BF7-467A-A26D-5919EF905974}" presName="sibTrans" presStyleCnt="0"/>
      <dgm:spPr/>
    </dgm:pt>
    <dgm:pt modelId="{FC4EA96B-79FE-4B52-A1D9-4B770668F30D}" type="pres">
      <dgm:prSet presAssocID="{0DF45125-B791-4A7B-B9FC-E25F87B8CC18}" presName="compNode" presStyleCnt="0"/>
      <dgm:spPr/>
    </dgm:pt>
    <dgm:pt modelId="{2A3231FD-89CD-4C20-A439-873B43FB3AE4}" type="pres">
      <dgm:prSet presAssocID="{0DF45125-B791-4A7B-B9FC-E25F87B8CC18}" presName="bgRect" presStyleLbl="bgShp" presStyleIdx="2" presStyleCnt="3"/>
      <dgm:spPr/>
    </dgm:pt>
    <dgm:pt modelId="{21FCC51D-B61A-4A08-A941-2689E1D84DD8}" type="pres">
      <dgm:prSet presAssocID="{0DF45125-B791-4A7B-B9FC-E25F87B8CC1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48D8C16-EA81-4DBA-ACF0-7752235AB5D6}" type="pres">
      <dgm:prSet presAssocID="{0DF45125-B791-4A7B-B9FC-E25F87B8CC18}" presName="spaceRect" presStyleCnt="0"/>
      <dgm:spPr/>
    </dgm:pt>
    <dgm:pt modelId="{84D095F8-64E8-49B2-BA07-FBA34061DAAF}" type="pres">
      <dgm:prSet presAssocID="{0DF45125-B791-4A7B-B9FC-E25F87B8CC1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1E2D71C-60ED-43C9-9EBC-CD825DD767E0}" type="presOf" srcId="{0F2457FC-6CC4-449C-A2E4-1BC8C34384DA}" destId="{35B0D7A2-DA3C-4480-BA52-2E4220FF0D62}" srcOrd="0" destOrd="0" presId="urn:microsoft.com/office/officeart/2018/2/layout/IconVerticalSolidList"/>
    <dgm:cxn modelId="{14B20F2D-55AD-4693-B1F4-08D1873DB6C7}" type="presOf" srcId="{576FEACD-BCF8-4F54-AC65-B2CA84EBF3C8}" destId="{06F0BDAB-9EBE-488D-AD45-41A9CE605368}" srcOrd="0" destOrd="0" presId="urn:microsoft.com/office/officeart/2018/2/layout/IconVerticalSolidList"/>
    <dgm:cxn modelId="{14600430-5780-4FDA-8BC5-645FF521B0F0}" srcId="{576FEACD-BCF8-4F54-AC65-B2CA84EBF3C8}" destId="{2BCCB737-B8C5-49C9-A1FD-A281572EE105}" srcOrd="0" destOrd="0" parTransId="{6703B6AE-C8EA-4C7E-A7CA-5B1F92250F77}" sibTransId="{C4E81E9D-6D83-4AB4-B8C7-60983488FF0D}"/>
    <dgm:cxn modelId="{4C99C4AC-56B2-40E4-A454-D72800CEE1D1}" srcId="{576FEACD-BCF8-4F54-AC65-B2CA84EBF3C8}" destId="{0F2457FC-6CC4-449C-A2E4-1BC8C34384DA}" srcOrd="1" destOrd="0" parTransId="{2FEA819E-C5DB-4607-9915-A5FA2E137F27}" sibTransId="{992399E0-2BF7-467A-A26D-5919EF905974}"/>
    <dgm:cxn modelId="{4F0073D3-FF7B-462F-AEA9-604AFF714DB1}" srcId="{576FEACD-BCF8-4F54-AC65-B2CA84EBF3C8}" destId="{0DF45125-B791-4A7B-B9FC-E25F87B8CC18}" srcOrd="2" destOrd="0" parTransId="{7D4E183B-FDC8-4DFF-AB1A-7B3C4A205BDD}" sibTransId="{B90CBC56-7D20-4614-BC28-54F228963DD5}"/>
    <dgm:cxn modelId="{721308D6-164F-4BCD-A8AD-7CA43A4D4306}" type="presOf" srcId="{2BCCB737-B8C5-49C9-A1FD-A281572EE105}" destId="{D0E359C7-E022-4500-84AC-37B95D42DE83}" srcOrd="0" destOrd="0" presId="urn:microsoft.com/office/officeart/2018/2/layout/IconVerticalSolidList"/>
    <dgm:cxn modelId="{69A775F2-F189-440E-A541-6A12EE4AAA9D}" type="presOf" srcId="{0DF45125-B791-4A7B-B9FC-E25F87B8CC18}" destId="{84D095F8-64E8-49B2-BA07-FBA34061DAAF}" srcOrd="0" destOrd="0" presId="urn:microsoft.com/office/officeart/2018/2/layout/IconVerticalSolidList"/>
    <dgm:cxn modelId="{27680884-2A9E-4BFA-829F-8E8B21EAF626}" type="presParOf" srcId="{06F0BDAB-9EBE-488D-AD45-41A9CE605368}" destId="{99BA4237-739E-4900-9701-AFF89737AFBD}" srcOrd="0" destOrd="0" presId="urn:microsoft.com/office/officeart/2018/2/layout/IconVerticalSolidList"/>
    <dgm:cxn modelId="{8C6C12D0-77E5-4D86-9160-2FDA68719DC7}" type="presParOf" srcId="{99BA4237-739E-4900-9701-AFF89737AFBD}" destId="{0B520F02-067B-4875-89B4-C3505D1D0AA0}" srcOrd="0" destOrd="0" presId="urn:microsoft.com/office/officeart/2018/2/layout/IconVerticalSolidList"/>
    <dgm:cxn modelId="{CE9AB120-80A6-4660-A220-44604E56EAA7}" type="presParOf" srcId="{99BA4237-739E-4900-9701-AFF89737AFBD}" destId="{97DD2A57-E10C-48AB-9FF9-71B8CBFF1FDB}" srcOrd="1" destOrd="0" presId="urn:microsoft.com/office/officeart/2018/2/layout/IconVerticalSolidList"/>
    <dgm:cxn modelId="{C644825E-05E6-415D-802C-A01BD018382A}" type="presParOf" srcId="{99BA4237-739E-4900-9701-AFF89737AFBD}" destId="{3791AC12-A98E-4885-89B8-33533F513D07}" srcOrd="2" destOrd="0" presId="urn:microsoft.com/office/officeart/2018/2/layout/IconVerticalSolidList"/>
    <dgm:cxn modelId="{3E5C6706-C790-442B-B1EB-A09BEF6A2E63}" type="presParOf" srcId="{99BA4237-739E-4900-9701-AFF89737AFBD}" destId="{D0E359C7-E022-4500-84AC-37B95D42DE83}" srcOrd="3" destOrd="0" presId="urn:microsoft.com/office/officeart/2018/2/layout/IconVerticalSolidList"/>
    <dgm:cxn modelId="{08F12853-961C-404C-A82D-CB2448A1895F}" type="presParOf" srcId="{06F0BDAB-9EBE-488D-AD45-41A9CE605368}" destId="{EB9E3F0E-36C8-490C-8595-6E9E57C5B080}" srcOrd="1" destOrd="0" presId="urn:microsoft.com/office/officeart/2018/2/layout/IconVerticalSolidList"/>
    <dgm:cxn modelId="{07E21E8A-4F7C-41BF-B8B5-4C90D18ECECE}" type="presParOf" srcId="{06F0BDAB-9EBE-488D-AD45-41A9CE605368}" destId="{58AB4B6A-34A1-4B3F-85E0-5D44FCD8C8A0}" srcOrd="2" destOrd="0" presId="urn:microsoft.com/office/officeart/2018/2/layout/IconVerticalSolidList"/>
    <dgm:cxn modelId="{E71C9491-DAE0-4884-A7EC-0F58696425E5}" type="presParOf" srcId="{58AB4B6A-34A1-4B3F-85E0-5D44FCD8C8A0}" destId="{4F9E73EF-96F4-45E2-8BAF-803D5BE0B151}" srcOrd="0" destOrd="0" presId="urn:microsoft.com/office/officeart/2018/2/layout/IconVerticalSolidList"/>
    <dgm:cxn modelId="{66A67A60-CD2D-4429-AB35-0A9D50B1B6E1}" type="presParOf" srcId="{58AB4B6A-34A1-4B3F-85E0-5D44FCD8C8A0}" destId="{2779AC01-D822-44B4-8CBE-FFD6CC8E07C7}" srcOrd="1" destOrd="0" presId="urn:microsoft.com/office/officeart/2018/2/layout/IconVerticalSolidList"/>
    <dgm:cxn modelId="{78D2DB57-4951-48AF-AC77-E580DA86518D}" type="presParOf" srcId="{58AB4B6A-34A1-4B3F-85E0-5D44FCD8C8A0}" destId="{719C0FFC-B58A-4272-8667-9CEB57F3FA1D}" srcOrd="2" destOrd="0" presId="urn:microsoft.com/office/officeart/2018/2/layout/IconVerticalSolidList"/>
    <dgm:cxn modelId="{39445F0B-18EE-4F23-BDF1-407AEFCFB405}" type="presParOf" srcId="{58AB4B6A-34A1-4B3F-85E0-5D44FCD8C8A0}" destId="{35B0D7A2-DA3C-4480-BA52-2E4220FF0D62}" srcOrd="3" destOrd="0" presId="urn:microsoft.com/office/officeart/2018/2/layout/IconVerticalSolidList"/>
    <dgm:cxn modelId="{3AE042CC-761B-4645-A4B7-F31247EC9A7E}" type="presParOf" srcId="{06F0BDAB-9EBE-488D-AD45-41A9CE605368}" destId="{1E2CB426-BF3B-4068-8015-4FBB9E736EBF}" srcOrd="3" destOrd="0" presId="urn:microsoft.com/office/officeart/2018/2/layout/IconVerticalSolidList"/>
    <dgm:cxn modelId="{483FD2BA-39C0-498A-B94E-6D62073A43D9}" type="presParOf" srcId="{06F0BDAB-9EBE-488D-AD45-41A9CE605368}" destId="{FC4EA96B-79FE-4B52-A1D9-4B770668F30D}" srcOrd="4" destOrd="0" presId="urn:microsoft.com/office/officeart/2018/2/layout/IconVerticalSolidList"/>
    <dgm:cxn modelId="{404DD150-2C81-44E0-ADC5-5BA1F4A28943}" type="presParOf" srcId="{FC4EA96B-79FE-4B52-A1D9-4B770668F30D}" destId="{2A3231FD-89CD-4C20-A439-873B43FB3AE4}" srcOrd="0" destOrd="0" presId="urn:microsoft.com/office/officeart/2018/2/layout/IconVerticalSolidList"/>
    <dgm:cxn modelId="{E3162A27-F995-4177-B90F-F3F7F9DD1FAD}" type="presParOf" srcId="{FC4EA96B-79FE-4B52-A1D9-4B770668F30D}" destId="{21FCC51D-B61A-4A08-A941-2689E1D84DD8}" srcOrd="1" destOrd="0" presId="urn:microsoft.com/office/officeart/2018/2/layout/IconVerticalSolidList"/>
    <dgm:cxn modelId="{03FC4A7A-93B3-465E-9DAE-215098B634BD}" type="presParOf" srcId="{FC4EA96B-79FE-4B52-A1D9-4B770668F30D}" destId="{E48D8C16-EA81-4DBA-ACF0-7752235AB5D6}" srcOrd="2" destOrd="0" presId="urn:microsoft.com/office/officeart/2018/2/layout/IconVerticalSolidList"/>
    <dgm:cxn modelId="{4BDD5B1F-93C7-4B32-B315-775521D4A8E1}" type="presParOf" srcId="{FC4EA96B-79FE-4B52-A1D9-4B770668F30D}" destId="{84D095F8-64E8-49B2-BA07-FBA34061DAA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D0EBB9-919C-4344-8D8B-5FB051C64E6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69B2A2-1F09-4B10-91F7-4237479D70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Ideas and Business Problems: Sindy, Tharuni, Sudhanshu, Marjan</a:t>
          </a:r>
        </a:p>
      </dgm:t>
    </dgm:pt>
    <dgm:pt modelId="{64D0B1EB-2360-455E-8DDE-B16BCD94D334}" type="parTrans" cxnId="{9DD20F70-72F6-4B5A-A938-EE1361BAC895}">
      <dgm:prSet/>
      <dgm:spPr/>
      <dgm:t>
        <a:bodyPr/>
        <a:lstStyle/>
        <a:p>
          <a:endParaRPr lang="en-US"/>
        </a:p>
      </dgm:t>
    </dgm:pt>
    <dgm:pt modelId="{8E268D17-021F-4A23-ACB5-351C9276D3E3}" type="sibTrans" cxnId="{9DD20F70-72F6-4B5A-A938-EE1361BAC895}">
      <dgm:prSet/>
      <dgm:spPr/>
      <dgm:t>
        <a:bodyPr/>
        <a:lstStyle/>
        <a:p>
          <a:endParaRPr lang="en-US"/>
        </a:p>
      </dgm:t>
    </dgm:pt>
    <dgm:pt modelId="{04F0B7CF-7FDD-4367-84D2-3B004516C0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Conceptual and Logical Data Models: Sindy and Tharuni</a:t>
          </a:r>
        </a:p>
      </dgm:t>
    </dgm:pt>
    <dgm:pt modelId="{4CC29227-5BD7-4F49-8734-A85DF09F6423}" type="parTrans" cxnId="{6CDCDF28-830B-45B9-B2EF-DF86719BB740}">
      <dgm:prSet/>
      <dgm:spPr/>
      <dgm:t>
        <a:bodyPr/>
        <a:lstStyle/>
        <a:p>
          <a:endParaRPr lang="en-US"/>
        </a:p>
      </dgm:t>
    </dgm:pt>
    <dgm:pt modelId="{8D8966C5-9E2E-4188-9C4D-BF036E5143F8}" type="sibTrans" cxnId="{6CDCDF28-830B-45B9-B2EF-DF86719BB740}">
      <dgm:prSet/>
      <dgm:spPr/>
      <dgm:t>
        <a:bodyPr/>
        <a:lstStyle/>
        <a:p>
          <a:endParaRPr lang="en-US"/>
        </a:p>
      </dgm:t>
    </dgm:pt>
    <dgm:pt modelId="{3075B9B2-6C20-4E6E-B457-2A2E9230E0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Up Down Script: Sudhanshu and Marjan</a:t>
          </a:r>
        </a:p>
      </dgm:t>
    </dgm:pt>
    <dgm:pt modelId="{0C79008B-0556-42EE-B34D-B65C81208C52}" type="parTrans" cxnId="{EAA756D4-D82D-40AC-9E67-1F7C20F8C5E4}">
      <dgm:prSet/>
      <dgm:spPr/>
      <dgm:t>
        <a:bodyPr/>
        <a:lstStyle/>
        <a:p>
          <a:endParaRPr lang="en-US"/>
        </a:p>
      </dgm:t>
    </dgm:pt>
    <dgm:pt modelId="{8EF9E5D5-EFC6-472F-9BEC-1347D3AB3B17}" type="sibTrans" cxnId="{EAA756D4-D82D-40AC-9E67-1F7C20F8C5E4}">
      <dgm:prSet/>
      <dgm:spPr/>
      <dgm:t>
        <a:bodyPr/>
        <a:lstStyle/>
        <a:p>
          <a:endParaRPr lang="en-US"/>
        </a:p>
      </dgm:t>
    </dgm:pt>
    <dgm:pt modelId="{2A52D0C7-36AE-47E2-BEF1-C959BE8DB9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 Development: Sudhanshu </a:t>
          </a:r>
        </a:p>
      </dgm:t>
    </dgm:pt>
    <dgm:pt modelId="{450DE34B-7E4C-495E-8105-019BEF0E3B5D}" type="parTrans" cxnId="{80C8B6FA-9B65-45DE-81EB-78D6DAADC8B5}">
      <dgm:prSet/>
      <dgm:spPr/>
      <dgm:t>
        <a:bodyPr/>
        <a:lstStyle/>
        <a:p>
          <a:endParaRPr lang="en-US"/>
        </a:p>
      </dgm:t>
    </dgm:pt>
    <dgm:pt modelId="{A63A4B2E-1BE7-4389-8FF9-87A14C86D986}" type="sibTrans" cxnId="{80C8B6FA-9B65-45DE-81EB-78D6DAADC8B5}">
      <dgm:prSet/>
      <dgm:spPr/>
      <dgm:t>
        <a:bodyPr/>
        <a:lstStyle/>
        <a:p>
          <a:endParaRPr lang="en-US"/>
        </a:p>
      </dgm:t>
    </dgm:pt>
    <dgm:pt modelId="{541B1F89-A52C-4658-A1E9-C354EE5C43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Presentation: Tharuni and Marjan.</a:t>
          </a:r>
        </a:p>
      </dgm:t>
    </dgm:pt>
    <dgm:pt modelId="{EA0CD3C2-6A0A-4AD4-ABE3-6FAEC88F5143}" type="parTrans" cxnId="{F4A64508-D0AE-4A8E-A07D-39F3690C83C8}">
      <dgm:prSet/>
      <dgm:spPr/>
      <dgm:t>
        <a:bodyPr/>
        <a:lstStyle/>
        <a:p>
          <a:endParaRPr lang="en-US"/>
        </a:p>
      </dgm:t>
    </dgm:pt>
    <dgm:pt modelId="{2544842D-5163-460F-BE9E-732AF840C0E8}" type="sibTrans" cxnId="{F4A64508-D0AE-4A8E-A07D-39F3690C83C8}">
      <dgm:prSet/>
      <dgm:spPr/>
      <dgm:t>
        <a:bodyPr/>
        <a:lstStyle/>
        <a:p>
          <a:endParaRPr lang="en-US"/>
        </a:p>
      </dgm:t>
    </dgm:pt>
    <dgm:pt modelId="{52463047-F98D-4C35-8BFF-580421D49916}" type="pres">
      <dgm:prSet presAssocID="{14D0EBB9-919C-4344-8D8B-5FB051C64E62}" presName="root" presStyleCnt="0">
        <dgm:presLayoutVars>
          <dgm:dir/>
          <dgm:resizeHandles val="exact"/>
        </dgm:presLayoutVars>
      </dgm:prSet>
      <dgm:spPr/>
    </dgm:pt>
    <dgm:pt modelId="{6FBBB5A4-C052-47E6-AF9C-9EBA01ABC759}" type="pres">
      <dgm:prSet presAssocID="{1D69B2A2-1F09-4B10-91F7-4237479D703A}" presName="compNode" presStyleCnt="0"/>
      <dgm:spPr/>
    </dgm:pt>
    <dgm:pt modelId="{1B38334D-BA0B-4EB9-9D02-4763D25C18E7}" type="pres">
      <dgm:prSet presAssocID="{1D69B2A2-1F09-4B10-91F7-4237479D703A}" presName="bgRect" presStyleLbl="bgShp" presStyleIdx="0" presStyleCnt="5"/>
      <dgm:spPr/>
    </dgm:pt>
    <dgm:pt modelId="{09FA2F91-5387-446A-BA3D-6F1B76206F6A}" type="pres">
      <dgm:prSet presAssocID="{1D69B2A2-1F09-4B10-91F7-4237479D703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6DF3CEF4-1007-4003-8FFD-E92DAB37B2D6}" type="pres">
      <dgm:prSet presAssocID="{1D69B2A2-1F09-4B10-91F7-4237479D703A}" presName="spaceRect" presStyleCnt="0"/>
      <dgm:spPr/>
    </dgm:pt>
    <dgm:pt modelId="{D4F66E31-701A-4600-8336-B72AA051A96C}" type="pres">
      <dgm:prSet presAssocID="{1D69B2A2-1F09-4B10-91F7-4237479D703A}" presName="parTx" presStyleLbl="revTx" presStyleIdx="0" presStyleCnt="5">
        <dgm:presLayoutVars>
          <dgm:chMax val="0"/>
          <dgm:chPref val="0"/>
        </dgm:presLayoutVars>
      </dgm:prSet>
      <dgm:spPr/>
    </dgm:pt>
    <dgm:pt modelId="{397C1CEA-3F21-4726-9084-7ADB1C54FCF4}" type="pres">
      <dgm:prSet presAssocID="{8E268D17-021F-4A23-ACB5-351C9276D3E3}" presName="sibTrans" presStyleCnt="0"/>
      <dgm:spPr/>
    </dgm:pt>
    <dgm:pt modelId="{967CE223-6054-4505-812C-5E34B491B0C7}" type="pres">
      <dgm:prSet presAssocID="{04F0B7CF-7FDD-4367-84D2-3B004516C051}" presName="compNode" presStyleCnt="0"/>
      <dgm:spPr/>
    </dgm:pt>
    <dgm:pt modelId="{5AC17837-81B6-4F3D-97CC-F2DFBEE0C042}" type="pres">
      <dgm:prSet presAssocID="{04F0B7CF-7FDD-4367-84D2-3B004516C051}" presName="bgRect" presStyleLbl="bgShp" presStyleIdx="1" presStyleCnt="5"/>
      <dgm:spPr/>
    </dgm:pt>
    <dgm:pt modelId="{D3ACCEF0-C166-4DB6-A663-004BB1F5BFD7}" type="pres">
      <dgm:prSet presAssocID="{04F0B7CF-7FDD-4367-84D2-3B004516C05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F2F39AEA-A3C2-48A2-8FF2-5C7ACCADB335}" type="pres">
      <dgm:prSet presAssocID="{04F0B7CF-7FDD-4367-84D2-3B004516C051}" presName="spaceRect" presStyleCnt="0"/>
      <dgm:spPr/>
    </dgm:pt>
    <dgm:pt modelId="{61B9C9DC-BA9D-4CF9-9579-DF8816DFC2B3}" type="pres">
      <dgm:prSet presAssocID="{04F0B7CF-7FDD-4367-84D2-3B004516C051}" presName="parTx" presStyleLbl="revTx" presStyleIdx="1" presStyleCnt="5">
        <dgm:presLayoutVars>
          <dgm:chMax val="0"/>
          <dgm:chPref val="0"/>
        </dgm:presLayoutVars>
      </dgm:prSet>
      <dgm:spPr/>
    </dgm:pt>
    <dgm:pt modelId="{D9DD7EC1-46C1-44E5-82A8-C15F3E24CF37}" type="pres">
      <dgm:prSet presAssocID="{8D8966C5-9E2E-4188-9C4D-BF036E5143F8}" presName="sibTrans" presStyleCnt="0"/>
      <dgm:spPr/>
    </dgm:pt>
    <dgm:pt modelId="{05EE0920-A392-4C1B-BE8F-4B2B05EC7F8D}" type="pres">
      <dgm:prSet presAssocID="{3075B9B2-6C20-4E6E-B457-2A2E9230E0D6}" presName="compNode" presStyleCnt="0"/>
      <dgm:spPr/>
    </dgm:pt>
    <dgm:pt modelId="{39CDB67F-26DB-4EF4-BBAD-17089EA8C15F}" type="pres">
      <dgm:prSet presAssocID="{3075B9B2-6C20-4E6E-B457-2A2E9230E0D6}" presName="bgRect" presStyleLbl="bgShp" presStyleIdx="2" presStyleCnt="5"/>
      <dgm:spPr/>
    </dgm:pt>
    <dgm:pt modelId="{B42AF938-1AC3-4B19-8669-30CF4EDB57DA}" type="pres">
      <dgm:prSet presAssocID="{3075B9B2-6C20-4E6E-B457-2A2E9230E0D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2802E1C6-6F12-4B88-8A4F-D605D0F97948}" type="pres">
      <dgm:prSet presAssocID="{3075B9B2-6C20-4E6E-B457-2A2E9230E0D6}" presName="spaceRect" presStyleCnt="0"/>
      <dgm:spPr/>
    </dgm:pt>
    <dgm:pt modelId="{14B58B40-8E92-4FF8-B8A2-ED1F8C470748}" type="pres">
      <dgm:prSet presAssocID="{3075B9B2-6C20-4E6E-B457-2A2E9230E0D6}" presName="parTx" presStyleLbl="revTx" presStyleIdx="2" presStyleCnt="5">
        <dgm:presLayoutVars>
          <dgm:chMax val="0"/>
          <dgm:chPref val="0"/>
        </dgm:presLayoutVars>
      </dgm:prSet>
      <dgm:spPr/>
    </dgm:pt>
    <dgm:pt modelId="{2E132E3E-EE66-450E-A4B1-9D32F2F5EAFF}" type="pres">
      <dgm:prSet presAssocID="{8EF9E5D5-EFC6-472F-9BEC-1347D3AB3B17}" presName="sibTrans" presStyleCnt="0"/>
      <dgm:spPr/>
    </dgm:pt>
    <dgm:pt modelId="{129E5798-9FBF-4F06-A23A-59485FBDB7F2}" type="pres">
      <dgm:prSet presAssocID="{2A52D0C7-36AE-47E2-BEF1-C959BE8DB91A}" presName="compNode" presStyleCnt="0"/>
      <dgm:spPr/>
    </dgm:pt>
    <dgm:pt modelId="{35424F77-30D3-4A21-8852-DA28EC43BFAF}" type="pres">
      <dgm:prSet presAssocID="{2A52D0C7-36AE-47E2-BEF1-C959BE8DB91A}" presName="bgRect" presStyleLbl="bgShp" presStyleIdx="3" presStyleCnt="5"/>
      <dgm:spPr/>
    </dgm:pt>
    <dgm:pt modelId="{9932F501-D25A-4EC3-BE88-5CB8E084601B}" type="pres">
      <dgm:prSet presAssocID="{2A52D0C7-36AE-47E2-BEF1-C959BE8DB91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BECAB06-A3D1-4FF0-B86A-FDB69990E04D}" type="pres">
      <dgm:prSet presAssocID="{2A52D0C7-36AE-47E2-BEF1-C959BE8DB91A}" presName="spaceRect" presStyleCnt="0"/>
      <dgm:spPr/>
    </dgm:pt>
    <dgm:pt modelId="{F0F833EA-5E39-47C5-A1CF-AEFD6CEC20F7}" type="pres">
      <dgm:prSet presAssocID="{2A52D0C7-36AE-47E2-BEF1-C959BE8DB91A}" presName="parTx" presStyleLbl="revTx" presStyleIdx="3" presStyleCnt="5">
        <dgm:presLayoutVars>
          <dgm:chMax val="0"/>
          <dgm:chPref val="0"/>
        </dgm:presLayoutVars>
      </dgm:prSet>
      <dgm:spPr/>
    </dgm:pt>
    <dgm:pt modelId="{9632F190-D254-42E1-979E-7DF0FEE6DCA8}" type="pres">
      <dgm:prSet presAssocID="{A63A4B2E-1BE7-4389-8FF9-87A14C86D986}" presName="sibTrans" presStyleCnt="0"/>
      <dgm:spPr/>
    </dgm:pt>
    <dgm:pt modelId="{DB6C4924-4B46-4C41-8804-F9629B9F6EAE}" type="pres">
      <dgm:prSet presAssocID="{541B1F89-A52C-4658-A1E9-C354EE5C431D}" presName="compNode" presStyleCnt="0"/>
      <dgm:spPr/>
    </dgm:pt>
    <dgm:pt modelId="{540054B8-8167-48F8-82A8-DEB0D211EA28}" type="pres">
      <dgm:prSet presAssocID="{541B1F89-A52C-4658-A1E9-C354EE5C431D}" presName="bgRect" presStyleLbl="bgShp" presStyleIdx="4" presStyleCnt="5"/>
      <dgm:spPr/>
    </dgm:pt>
    <dgm:pt modelId="{74537E84-6FBF-4BF3-AEEC-0D9AA5BD6172}" type="pres">
      <dgm:prSet presAssocID="{541B1F89-A52C-4658-A1E9-C354EE5C431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E89DD14D-327B-40A8-8002-EFC5914811F9}" type="pres">
      <dgm:prSet presAssocID="{541B1F89-A52C-4658-A1E9-C354EE5C431D}" presName="spaceRect" presStyleCnt="0"/>
      <dgm:spPr/>
    </dgm:pt>
    <dgm:pt modelId="{9AF47B2B-7D26-4FF6-82B8-ECFD75967E7D}" type="pres">
      <dgm:prSet presAssocID="{541B1F89-A52C-4658-A1E9-C354EE5C431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4A64508-D0AE-4A8E-A07D-39F3690C83C8}" srcId="{14D0EBB9-919C-4344-8D8B-5FB051C64E62}" destId="{541B1F89-A52C-4658-A1E9-C354EE5C431D}" srcOrd="4" destOrd="0" parTransId="{EA0CD3C2-6A0A-4AD4-ABE3-6FAEC88F5143}" sibTransId="{2544842D-5163-460F-BE9E-732AF840C0E8}"/>
    <dgm:cxn modelId="{6470C409-15CE-49FF-BD00-2C47E5069E25}" type="presOf" srcId="{541B1F89-A52C-4658-A1E9-C354EE5C431D}" destId="{9AF47B2B-7D26-4FF6-82B8-ECFD75967E7D}" srcOrd="0" destOrd="0" presId="urn:microsoft.com/office/officeart/2018/2/layout/IconVerticalSolidList"/>
    <dgm:cxn modelId="{6CDCDF28-830B-45B9-B2EF-DF86719BB740}" srcId="{14D0EBB9-919C-4344-8D8B-5FB051C64E62}" destId="{04F0B7CF-7FDD-4367-84D2-3B004516C051}" srcOrd="1" destOrd="0" parTransId="{4CC29227-5BD7-4F49-8734-A85DF09F6423}" sibTransId="{8D8966C5-9E2E-4188-9C4D-BF036E5143F8}"/>
    <dgm:cxn modelId="{9DD20F70-72F6-4B5A-A938-EE1361BAC895}" srcId="{14D0EBB9-919C-4344-8D8B-5FB051C64E62}" destId="{1D69B2A2-1F09-4B10-91F7-4237479D703A}" srcOrd="0" destOrd="0" parTransId="{64D0B1EB-2360-455E-8DDE-B16BCD94D334}" sibTransId="{8E268D17-021F-4A23-ACB5-351C9276D3E3}"/>
    <dgm:cxn modelId="{93D7D77E-3D4E-4F34-88C3-918005FB2D39}" type="presOf" srcId="{04F0B7CF-7FDD-4367-84D2-3B004516C051}" destId="{61B9C9DC-BA9D-4CF9-9579-DF8816DFC2B3}" srcOrd="0" destOrd="0" presId="urn:microsoft.com/office/officeart/2018/2/layout/IconVerticalSolidList"/>
    <dgm:cxn modelId="{AEE07F82-115F-4832-9E13-4A41590B1B01}" type="presOf" srcId="{2A52D0C7-36AE-47E2-BEF1-C959BE8DB91A}" destId="{F0F833EA-5E39-47C5-A1CF-AEFD6CEC20F7}" srcOrd="0" destOrd="0" presId="urn:microsoft.com/office/officeart/2018/2/layout/IconVerticalSolidList"/>
    <dgm:cxn modelId="{B1545688-076E-444B-AA41-D8189DD05B26}" type="presOf" srcId="{3075B9B2-6C20-4E6E-B457-2A2E9230E0D6}" destId="{14B58B40-8E92-4FF8-B8A2-ED1F8C470748}" srcOrd="0" destOrd="0" presId="urn:microsoft.com/office/officeart/2018/2/layout/IconVerticalSolidList"/>
    <dgm:cxn modelId="{06E28A93-18E7-44BE-B331-0CE40F98A0E0}" type="presOf" srcId="{14D0EBB9-919C-4344-8D8B-5FB051C64E62}" destId="{52463047-F98D-4C35-8BFF-580421D49916}" srcOrd="0" destOrd="0" presId="urn:microsoft.com/office/officeart/2018/2/layout/IconVerticalSolidList"/>
    <dgm:cxn modelId="{EAA756D4-D82D-40AC-9E67-1F7C20F8C5E4}" srcId="{14D0EBB9-919C-4344-8D8B-5FB051C64E62}" destId="{3075B9B2-6C20-4E6E-B457-2A2E9230E0D6}" srcOrd="2" destOrd="0" parTransId="{0C79008B-0556-42EE-B34D-B65C81208C52}" sibTransId="{8EF9E5D5-EFC6-472F-9BEC-1347D3AB3B17}"/>
    <dgm:cxn modelId="{E5EFD8F7-A38B-4B70-8F0D-E0839BAAC344}" type="presOf" srcId="{1D69B2A2-1F09-4B10-91F7-4237479D703A}" destId="{D4F66E31-701A-4600-8336-B72AA051A96C}" srcOrd="0" destOrd="0" presId="urn:microsoft.com/office/officeart/2018/2/layout/IconVerticalSolidList"/>
    <dgm:cxn modelId="{80C8B6FA-9B65-45DE-81EB-78D6DAADC8B5}" srcId="{14D0EBB9-919C-4344-8D8B-5FB051C64E62}" destId="{2A52D0C7-36AE-47E2-BEF1-C959BE8DB91A}" srcOrd="3" destOrd="0" parTransId="{450DE34B-7E4C-495E-8105-019BEF0E3B5D}" sibTransId="{A63A4B2E-1BE7-4389-8FF9-87A14C86D986}"/>
    <dgm:cxn modelId="{5E4BA2D4-C5F7-4C3F-A439-50E5785B2D79}" type="presParOf" srcId="{52463047-F98D-4C35-8BFF-580421D49916}" destId="{6FBBB5A4-C052-47E6-AF9C-9EBA01ABC759}" srcOrd="0" destOrd="0" presId="urn:microsoft.com/office/officeart/2018/2/layout/IconVerticalSolidList"/>
    <dgm:cxn modelId="{AB7BA76A-8AD7-427F-A19A-3B5ED1CDED2E}" type="presParOf" srcId="{6FBBB5A4-C052-47E6-AF9C-9EBA01ABC759}" destId="{1B38334D-BA0B-4EB9-9D02-4763D25C18E7}" srcOrd="0" destOrd="0" presId="urn:microsoft.com/office/officeart/2018/2/layout/IconVerticalSolidList"/>
    <dgm:cxn modelId="{B5D22BF8-98AE-4E1B-AA99-323B8EC7FF9B}" type="presParOf" srcId="{6FBBB5A4-C052-47E6-AF9C-9EBA01ABC759}" destId="{09FA2F91-5387-446A-BA3D-6F1B76206F6A}" srcOrd="1" destOrd="0" presId="urn:microsoft.com/office/officeart/2018/2/layout/IconVerticalSolidList"/>
    <dgm:cxn modelId="{7A0313F5-B818-4EEA-8526-F690EE17D41F}" type="presParOf" srcId="{6FBBB5A4-C052-47E6-AF9C-9EBA01ABC759}" destId="{6DF3CEF4-1007-4003-8FFD-E92DAB37B2D6}" srcOrd="2" destOrd="0" presId="urn:microsoft.com/office/officeart/2018/2/layout/IconVerticalSolidList"/>
    <dgm:cxn modelId="{12CE8AE5-11CA-4A51-A305-BD6EA0FD9218}" type="presParOf" srcId="{6FBBB5A4-C052-47E6-AF9C-9EBA01ABC759}" destId="{D4F66E31-701A-4600-8336-B72AA051A96C}" srcOrd="3" destOrd="0" presId="urn:microsoft.com/office/officeart/2018/2/layout/IconVerticalSolidList"/>
    <dgm:cxn modelId="{713161AF-DB0C-4E8B-9DC3-2538760C4B18}" type="presParOf" srcId="{52463047-F98D-4C35-8BFF-580421D49916}" destId="{397C1CEA-3F21-4726-9084-7ADB1C54FCF4}" srcOrd="1" destOrd="0" presId="urn:microsoft.com/office/officeart/2018/2/layout/IconVerticalSolidList"/>
    <dgm:cxn modelId="{3F90F057-5388-4330-BF1E-D31B440FB146}" type="presParOf" srcId="{52463047-F98D-4C35-8BFF-580421D49916}" destId="{967CE223-6054-4505-812C-5E34B491B0C7}" srcOrd="2" destOrd="0" presId="urn:microsoft.com/office/officeart/2018/2/layout/IconVerticalSolidList"/>
    <dgm:cxn modelId="{822AF7C3-FFA6-4861-BD6D-18563F016CFE}" type="presParOf" srcId="{967CE223-6054-4505-812C-5E34B491B0C7}" destId="{5AC17837-81B6-4F3D-97CC-F2DFBEE0C042}" srcOrd="0" destOrd="0" presId="urn:microsoft.com/office/officeart/2018/2/layout/IconVerticalSolidList"/>
    <dgm:cxn modelId="{18FAFEB8-EFBC-4937-9BCB-AC037AF6607A}" type="presParOf" srcId="{967CE223-6054-4505-812C-5E34B491B0C7}" destId="{D3ACCEF0-C166-4DB6-A663-004BB1F5BFD7}" srcOrd="1" destOrd="0" presId="urn:microsoft.com/office/officeart/2018/2/layout/IconVerticalSolidList"/>
    <dgm:cxn modelId="{A49C9CE8-3930-4038-B1F7-02F20C55F21B}" type="presParOf" srcId="{967CE223-6054-4505-812C-5E34B491B0C7}" destId="{F2F39AEA-A3C2-48A2-8FF2-5C7ACCADB335}" srcOrd="2" destOrd="0" presId="urn:microsoft.com/office/officeart/2018/2/layout/IconVerticalSolidList"/>
    <dgm:cxn modelId="{FFC4CBF6-00D7-4E21-8FC6-510D9696E8C5}" type="presParOf" srcId="{967CE223-6054-4505-812C-5E34B491B0C7}" destId="{61B9C9DC-BA9D-4CF9-9579-DF8816DFC2B3}" srcOrd="3" destOrd="0" presId="urn:microsoft.com/office/officeart/2018/2/layout/IconVerticalSolidList"/>
    <dgm:cxn modelId="{70E8B6AC-02FF-4995-9FE5-D443E92DC5FC}" type="presParOf" srcId="{52463047-F98D-4C35-8BFF-580421D49916}" destId="{D9DD7EC1-46C1-44E5-82A8-C15F3E24CF37}" srcOrd="3" destOrd="0" presId="urn:microsoft.com/office/officeart/2018/2/layout/IconVerticalSolidList"/>
    <dgm:cxn modelId="{1860EAA0-BC57-4057-9665-29E1A7B7C140}" type="presParOf" srcId="{52463047-F98D-4C35-8BFF-580421D49916}" destId="{05EE0920-A392-4C1B-BE8F-4B2B05EC7F8D}" srcOrd="4" destOrd="0" presId="urn:microsoft.com/office/officeart/2018/2/layout/IconVerticalSolidList"/>
    <dgm:cxn modelId="{0877B1F3-F2D4-4D66-8BE5-C928BCB15D20}" type="presParOf" srcId="{05EE0920-A392-4C1B-BE8F-4B2B05EC7F8D}" destId="{39CDB67F-26DB-4EF4-BBAD-17089EA8C15F}" srcOrd="0" destOrd="0" presId="urn:microsoft.com/office/officeart/2018/2/layout/IconVerticalSolidList"/>
    <dgm:cxn modelId="{3243D0C6-0AC3-41E3-818A-5CC19F298010}" type="presParOf" srcId="{05EE0920-A392-4C1B-BE8F-4B2B05EC7F8D}" destId="{B42AF938-1AC3-4B19-8669-30CF4EDB57DA}" srcOrd="1" destOrd="0" presId="urn:microsoft.com/office/officeart/2018/2/layout/IconVerticalSolidList"/>
    <dgm:cxn modelId="{6DEC27A0-BE5B-4503-A1DA-EA8985F036A0}" type="presParOf" srcId="{05EE0920-A392-4C1B-BE8F-4B2B05EC7F8D}" destId="{2802E1C6-6F12-4B88-8A4F-D605D0F97948}" srcOrd="2" destOrd="0" presId="urn:microsoft.com/office/officeart/2018/2/layout/IconVerticalSolidList"/>
    <dgm:cxn modelId="{4391B2AA-DA2C-497C-9D71-13B428575BDA}" type="presParOf" srcId="{05EE0920-A392-4C1B-BE8F-4B2B05EC7F8D}" destId="{14B58B40-8E92-4FF8-B8A2-ED1F8C470748}" srcOrd="3" destOrd="0" presId="urn:microsoft.com/office/officeart/2018/2/layout/IconVerticalSolidList"/>
    <dgm:cxn modelId="{3F212C6B-C146-4B8C-B54E-748AC451BE56}" type="presParOf" srcId="{52463047-F98D-4C35-8BFF-580421D49916}" destId="{2E132E3E-EE66-450E-A4B1-9D32F2F5EAFF}" srcOrd="5" destOrd="0" presId="urn:microsoft.com/office/officeart/2018/2/layout/IconVerticalSolidList"/>
    <dgm:cxn modelId="{82F8BA2C-6D09-4831-B194-CCBD5DB72BC8}" type="presParOf" srcId="{52463047-F98D-4C35-8BFF-580421D49916}" destId="{129E5798-9FBF-4F06-A23A-59485FBDB7F2}" srcOrd="6" destOrd="0" presId="urn:microsoft.com/office/officeart/2018/2/layout/IconVerticalSolidList"/>
    <dgm:cxn modelId="{F325E83B-D729-4E43-8B71-841983DC381F}" type="presParOf" srcId="{129E5798-9FBF-4F06-A23A-59485FBDB7F2}" destId="{35424F77-30D3-4A21-8852-DA28EC43BFAF}" srcOrd="0" destOrd="0" presId="urn:microsoft.com/office/officeart/2018/2/layout/IconVerticalSolidList"/>
    <dgm:cxn modelId="{2818E273-E44C-4CCC-822E-88061588D006}" type="presParOf" srcId="{129E5798-9FBF-4F06-A23A-59485FBDB7F2}" destId="{9932F501-D25A-4EC3-BE88-5CB8E084601B}" srcOrd="1" destOrd="0" presId="urn:microsoft.com/office/officeart/2018/2/layout/IconVerticalSolidList"/>
    <dgm:cxn modelId="{1E935E1D-0CE3-4C95-8B0C-546549DB98D0}" type="presParOf" srcId="{129E5798-9FBF-4F06-A23A-59485FBDB7F2}" destId="{FBECAB06-A3D1-4FF0-B86A-FDB69990E04D}" srcOrd="2" destOrd="0" presId="urn:microsoft.com/office/officeart/2018/2/layout/IconVerticalSolidList"/>
    <dgm:cxn modelId="{FBA6C7E6-B037-4F92-AEC2-6DB9B52BC617}" type="presParOf" srcId="{129E5798-9FBF-4F06-A23A-59485FBDB7F2}" destId="{F0F833EA-5E39-47C5-A1CF-AEFD6CEC20F7}" srcOrd="3" destOrd="0" presId="urn:microsoft.com/office/officeart/2018/2/layout/IconVerticalSolidList"/>
    <dgm:cxn modelId="{5FB519E7-2519-46AE-9320-2BCC3F48D2D2}" type="presParOf" srcId="{52463047-F98D-4C35-8BFF-580421D49916}" destId="{9632F190-D254-42E1-979E-7DF0FEE6DCA8}" srcOrd="7" destOrd="0" presId="urn:microsoft.com/office/officeart/2018/2/layout/IconVerticalSolidList"/>
    <dgm:cxn modelId="{B100ABF4-A093-490C-88F6-6AB395A1B4F4}" type="presParOf" srcId="{52463047-F98D-4C35-8BFF-580421D49916}" destId="{DB6C4924-4B46-4C41-8804-F9629B9F6EAE}" srcOrd="8" destOrd="0" presId="urn:microsoft.com/office/officeart/2018/2/layout/IconVerticalSolidList"/>
    <dgm:cxn modelId="{EE78C608-7F81-4D19-8F61-9793674CDBC9}" type="presParOf" srcId="{DB6C4924-4B46-4C41-8804-F9629B9F6EAE}" destId="{540054B8-8167-48F8-82A8-DEB0D211EA28}" srcOrd="0" destOrd="0" presId="urn:microsoft.com/office/officeart/2018/2/layout/IconVerticalSolidList"/>
    <dgm:cxn modelId="{84A50768-31C3-466B-8000-ACE937B86D07}" type="presParOf" srcId="{DB6C4924-4B46-4C41-8804-F9629B9F6EAE}" destId="{74537E84-6FBF-4BF3-AEEC-0D9AA5BD6172}" srcOrd="1" destOrd="0" presId="urn:microsoft.com/office/officeart/2018/2/layout/IconVerticalSolidList"/>
    <dgm:cxn modelId="{6DFA7606-558B-47D2-BD30-B0DF6C60BEB8}" type="presParOf" srcId="{DB6C4924-4B46-4C41-8804-F9629B9F6EAE}" destId="{E89DD14D-327B-40A8-8002-EFC5914811F9}" srcOrd="2" destOrd="0" presId="urn:microsoft.com/office/officeart/2018/2/layout/IconVerticalSolidList"/>
    <dgm:cxn modelId="{F1F5F2BB-FAB6-4809-82EE-BB4C9633DD45}" type="presParOf" srcId="{DB6C4924-4B46-4C41-8804-F9629B9F6EAE}" destId="{9AF47B2B-7D26-4FF6-82B8-ECFD75967E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6336F-7591-4818-9798-4A075925A8C0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9B07C-58B0-4190-AAAA-0CD98E45ABF6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CFF5F-17BA-4EC5-99F8-614B3D802A57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Event planning is a complex and time-consuming process, involving numerous stakeholders, tasks, and logistics.</a:t>
          </a:r>
        </a:p>
      </dsp:txBody>
      <dsp:txXfrm>
        <a:off x="1058686" y="1808"/>
        <a:ext cx="9456913" cy="916611"/>
      </dsp:txXfrm>
    </dsp:sp>
    <dsp:sp modelId="{441E0D36-37AC-40AE-BE10-441812E34D75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924D9F-3FDD-493E-A2DB-F77F66BF8BD1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1FF3E-C57A-485C-8696-89A2A6F81577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Current methods of managing events often rely on manual processes or disparate systems, leading to inefficiencies and errors.</a:t>
          </a:r>
        </a:p>
      </dsp:txBody>
      <dsp:txXfrm>
        <a:off x="1058686" y="1147573"/>
        <a:ext cx="9456913" cy="916611"/>
      </dsp:txXfrm>
    </dsp:sp>
    <dsp:sp modelId="{8A0C87F5-2417-41B4-8A9F-0A4EC83388B7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1E715-B564-4C43-A4A9-DAA49394A372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0FFD5-3FBE-43B2-8E2F-CBA84CAB20CD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Clients face challenges in finding comprehensive solutions that address all their event planning needs in one platform.</a:t>
          </a:r>
        </a:p>
      </dsp:txBody>
      <dsp:txXfrm>
        <a:off x="1058686" y="2293338"/>
        <a:ext cx="9456913" cy="916611"/>
      </dsp:txXfrm>
    </dsp:sp>
    <dsp:sp modelId="{AEB385E4-27BE-4220-9998-40159A052E33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250B10-4322-486B-A927-2705549ED0DD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5C612-0CD3-4DF3-83F8-A30D22A241A2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Communication and coordination issues arise when managing multiple vendors, attendees, and stakeholders.</a:t>
          </a:r>
        </a:p>
      </dsp:txBody>
      <dsp:txXfrm>
        <a:off x="1058686" y="3439103"/>
        <a:ext cx="9456913" cy="916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41CC7-3331-4FBE-A6F5-32F015665E59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68EAE7-235F-4B10-B68A-48937875B592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D9665-86FF-4AFA-9C00-FB8BE0AD472C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 centralized event planning system will streamline processes by integrating key functionalities into one platform.</a:t>
          </a:r>
        </a:p>
      </dsp:txBody>
      <dsp:txXfrm>
        <a:off x="1058686" y="1808"/>
        <a:ext cx="9456913" cy="916611"/>
      </dsp:txXfrm>
    </dsp:sp>
    <dsp:sp modelId="{B89FC0BE-A2B9-43C5-BE7D-2BE80F7C7E36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18787-4CC6-46DA-ACC9-00311E74C5E7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C093A-AFC5-485A-A709-F4363C5524C1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database will automate repetitive tasks, facilitate communication, and provide real-time insights for decision making.</a:t>
          </a:r>
        </a:p>
      </dsp:txBody>
      <dsp:txXfrm>
        <a:off x="1058686" y="1147573"/>
        <a:ext cx="9456913" cy="916611"/>
      </dsp:txXfrm>
    </dsp:sp>
    <dsp:sp modelId="{151476A9-8BA4-44B0-8D25-28A747934D85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E37941-B73F-48FF-A8CD-3F48AD05BEC5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3FBF6-5A9B-4167-B3DA-72EDE6B975BB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By offering a user-friendly interface, the database will enable collaboration between clients and event planners, enhancing overall efficiency.</a:t>
          </a:r>
        </a:p>
      </dsp:txBody>
      <dsp:txXfrm>
        <a:off x="1058686" y="2293338"/>
        <a:ext cx="9456913" cy="916611"/>
      </dsp:txXfrm>
    </dsp:sp>
    <dsp:sp modelId="{806D7C32-6CC5-4090-9C06-14D56B20B788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5E3AAF-593A-4EE0-BCD9-35FDD09C9251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D08A1-9E39-425A-8534-E99C7F8614D6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With comprehensive data management capabilities, the database will address the challenges faced in event planning and improve the overall event management experience.</a:t>
          </a:r>
        </a:p>
      </dsp:txBody>
      <dsp:txXfrm>
        <a:off x="1058686" y="3439103"/>
        <a:ext cx="9456913" cy="9166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FE5BE-DC9B-421F-B310-60634A55101E}">
      <dsp:nvSpPr>
        <dsp:cNvPr id="0" name=""/>
        <dsp:cNvSpPr/>
      </dsp:nvSpPr>
      <dsp:spPr>
        <a:xfrm>
          <a:off x="0" y="85283"/>
          <a:ext cx="10515600" cy="1351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As a Corporation </a:t>
          </a:r>
          <a:r>
            <a:rPr lang="en-US" sz="2200" kern="1200"/>
            <a:t>I should be able to put up an Event request for my upcoming event.</a:t>
          </a:r>
        </a:p>
      </dsp:txBody>
      <dsp:txXfrm>
        <a:off x="65967" y="151250"/>
        <a:ext cx="10383666" cy="1219416"/>
      </dsp:txXfrm>
    </dsp:sp>
    <dsp:sp modelId="{241F0814-B9A8-4746-B25B-E8684989A896}">
      <dsp:nvSpPr>
        <dsp:cNvPr id="0" name=""/>
        <dsp:cNvSpPr/>
      </dsp:nvSpPr>
      <dsp:spPr>
        <a:xfrm>
          <a:off x="0" y="1499993"/>
          <a:ext cx="10515600" cy="1351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 can mention the corporation's name, the guest count and description of the event.</a:t>
          </a:r>
        </a:p>
      </dsp:txBody>
      <dsp:txXfrm>
        <a:off x="65967" y="1565960"/>
        <a:ext cx="10383666" cy="1219416"/>
      </dsp:txXfrm>
    </dsp:sp>
    <dsp:sp modelId="{D70DC7C1-5758-4C78-9F8F-09AE58A5151B}">
      <dsp:nvSpPr>
        <dsp:cNvPr id="0" name=""/>
        <dsp:cNvSpPr/>
      </dsp:nvSpPr>
      <dsp:spPr>
        <a:xfrm>
          <a:off x="0" y="2914704"/>
          <a:ext cx="10515600" cy="13513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As an </a:t>
          </a:r>
          <a:r>
            <a:rPr lang="en-US" sz="2200" b="1" kern="1200" dirty="0"/>
            <a:t>Event manager </a:t>
          </a:r>
          <a:r>
            <a:rPr lang="en-US" sz="2200" kern="1200" dirty="0"/>
            <a:t>I should be able to see requested Events our company can manage and Approve or delete those requests accordingly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65967" y="2980671"/>
        <a:ext cx="10383666" cy="12194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20F02-067B-4875-89B4-C3505D1D0AA0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DD2A57-E10C-48AB-9FF9-71B8CBFF1FDB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359C7-E022-4500-84AC-37B95D42DE83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Enhance the payment system within our application.</a:t>
          </a:r>
          <a:endParaRPr lang="en-US" sz="2500" kern="1200"/>
        </a:p>
      </dsp:txBody>
      <dsp:txXfrm>
        <a:off x="1435590" y="531"/>
        <a:ext cx="9080009" cy="1242935"/>
      </dsp:txXfrm>
    </dsp:sp>
    <dsp:sp modelId="{4F9E73EF-96F4-45E2-8BAF-803D5BE0B151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9AC01-D822-44B4-8CBE-FFD6CC8E07C7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0D7A2-DA3C-4480-BA52-2E4220FF0D62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Improve the workflow for management companies to manage staff, tasks, and feedback from both staff and clients.</a:t>
          </a:r>
          <a:endParaRPr lang="en-US" sz="2500" kern="1200"/>
        </a:p>
      </dsp:txBody>
      <dsp:txXfrm>
        <a:off x="1435590" y="1554201"/>
        <a:ext cx="9080009" cy="1242935"/>
      </dsp:txXfrm>
    </dsp:sp>
    <dsp:sp modelId="{2A3231FD-89CD-4C20-A439-873B43FB3AE4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FCC51D-B61A-4A08-A941-2689E1D84DD8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095F8-64E8-49B2-BA07-FBA34061DAAF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Implement vendor selection and management features accessible to both management and clients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8334D-BA0B-4EB9-9D02-4763D25C18E7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A2F91-5387-446A-BA3D-6F1B76206F6A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66E31-701A-4600-8336-B72AA051A96C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Ideas and Business Problems: Sindy, Tharuni, Sudhanshu, Marjan</a:t>
          </a:r>
        </a:p>
      </dsp:txBody>
      <dsp:txXfrm>
        <a:off x="836323" y="3399"/>
        <a:ext cx="9679276" cy="724089"/>
      </dsp:txXfrm>
    </dsp:sp>
    <dsp:sp modelId="{5AC17837-81B6-4F3D-97CC-F2DFBEE0C042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CCEF0-C166-4DB6-A663-004BB1F5BFD7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9C9DC-BA9D-4CF9-9579-DF8816DFC2B3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Conceptual and Logical Data Models: Sindy and Tharuni</a:t>
          </a:r>
        </a:p>
      </dsp:txBody>
      <dsp:txXfrm>
        <a:off x="836323" y="908511"/>
        <a:ext cx="9679276" cy="724089"/>
      </dsp:txXfrm>
    </dsp:sp>
    <dsp:sp modelId="{39CDB67F-26DB-4EF4-BBAD-17089EA8C15F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2AF938-1AC3-4B19-8669-30CF4EDB57DA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58B40-8E92-4FF8-B8A2-ED1F8C470748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Up Down Script: Sudhanshu and Marjan</a:t>
          </a:r>
        </a:p>
      </dsp:txBody>
      <dsp:txXfrm>
        <a:off x="836323" y="1813624"/>
        <a:ext cx="9679276" cy="724089"/>
      </dsp:txXfrm>
    </dsp:sp>
    <dsp:sp modelId="{35424F77-30D3-4A21-8852-DA28EC43BFAF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32F501-D25A-4EC3-BE88-5CB8E084601B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833EA-5E39-47C5-A1CF-AEFD6CEC20F7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App Development: Sudhanshu </a:t>
          </a:r>
        </a:p>
      </dsp:txBody>
      <dsp:txXfrm>
        <a:off x="836323" y="2718736"/>
        <a:ext cx="9679276" cy="724089"/>
      </dsp:txXfrm>
    </dsp:sp>
    <dsp:sp modelId="{540054B8-8167-48F8-82A8-DEB0D211EA28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37E84-6FBF-4BF3-AEEC-0D9AA5BD6172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47B2B-7D26-4FF6-82B8-ECFD75967E7D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Presentation: Tharuni and Marjan.</a:t>
          </a:r>
        </a:p>
      </dsp:txBody>
      <dsp:txXfrm>
        <a:off x="836323" y="3623848"/>
        <a:ext cx="967927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Event Management</a:t>
            </a:r>
            <a:br>
              <a:rPr lang="en-US" sz="41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41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System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6030" y="963507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A Database Management System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FC0FF-87F3-B307-3B25-C07AB5FB8836}"/>
              </a:ext>
            </a:extLst>
          </p:cNvPr>
          <p:cNvSpPr txBox="1"/>
          <p:nvPr/>
        </p:nvSpPr>
        <p:spPr>
          <a:xfrm>
            <a:off x="4976030" y="3589866"/>
            <a:ext cx="6250940" cy="596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By Sudhanshu, Sindy, </a:t>
            </a:r>
            <a:r>
              <a:rPr lang="en-US" sz="2000" dirty="0" err="1"/>
              <a:t>Tharuni</a:t>
            </a:r>
            <a:r>
              <a:rPr lang="en-US" sz="2000" dirty="0"/>
              <a:t>, Marjan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BDA94-13BA-0F4C-49C4-04A1F1F1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0340" y="0"/>
            <a:ext cx="4433314" cy="41656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800" dirty="0"/>
              <a:t>Logical Data Modelling</a:t>
            </a:r>
          </a:p>
        </p:txBody>
      </p:sp>
      <p:pic>
        <p:nvPicPr>
          <p:cNvPr id="4" name="Picture 3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33DC5FC8-E9E6-BFE1-BF4E-6BBA0B3F03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84" y="0"/>
            <a:ext cx="81097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06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2401E-CCC6-5C30-3819-30A5CEBB5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UP DOWN Script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3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51F8E-9639-8E1D-44F1-5EB046AE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0040"/>
            <a:ext cx="6692827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PowerApps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8C8B5-EA5B-5FE9-8A5E-82E58A4FD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987" y="377705"/>
            <a:ext cx="3424376" cy="598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7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008E-76BD-E1D3-DBEA-9525F939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Stories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D2725A-44A2-B942-6DF8-466B8CC7D7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2993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14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F035-A2DC-0747-3F75-4928210AF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Enhancements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6DDD98-89C7-27F2-9966-1720929871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5841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9A0F-1D5E-E7ED-73DF-7F6C9FCD6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Team Log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AAA35A8A-F711-C653-B5DD-78B288E1A1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9142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C6DA-9649-F3C0-E63D-97C84D41C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560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Individual Reviews/Feedback </a:t>
            </a:r>
          </a:p>
        </p:txBody>
      </p:sp>
    </p:spTree>
    <p:extLst>
      <p:ext uri="{BB962C8B-B14F-4D97-AF65-F5344CB8AC3E}">
        <p14:creationId xmlns:p14="http://schemas.microsoft.com/office/powerpoint/2010/main" val="81137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6EE9B-1552-7988-6741-F6A6AD377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Explanation of the problem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9DC7A5-BDFB-AB32-315E-BA983DDA4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00404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442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F82DA1-2D8D-7618-792A-E0BCB3E08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sz="3700">
                <a:ea typeface="+mj-lt"/>
                <a:cs typeface="+mj-lt"/>
              </a:rPr>
              <a:t>Importance of the Database for Solving the Problem:</a:t>
            </a:r>
            <a:endParaRPr lang="en-US" sz="3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8AD4E6-1AF8-4009-0048-30F23D428E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36458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826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38285-A9D4-6687-C22C-9BF7AEC6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Requirements</a:t>
            </a:r>
            <a:endParaRPr lang="en-US" sz="5400"/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C68A4-52DF-A6A6-6230-C2B7E8896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>
                <a:latin typeface="Aptos"/>
                <a:cs typeface="Arial"/>
              </a:rPr>
              <a:t>Manage clients, tasks, and bookings</a:t>
            </a:r>
            <a:endParaRPr lang="en-US" sz="2200" dirty="0"/>
          </a:p>
          <a:p>
            <a:r>
              <a:rPr lang="en-US" sz="2200" dirty="0">
                <a:latin typeface="Aptos"/>
                <a:cs typeface="Arial"/>
              </a:rPr>
              <a:t>Track tasks progress and due dates</a:t>
            </a:r>
          </a:p>
          <a:p>
            <a:r>
              <a:rPr lang="en-US" sz="2200" dirty="0">
                <a:latin typeface="Aptos"/>
                <a:cs typeface="Arial"/>
              </a:rPr>
              <a:t>Organize events and manage attendance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0C958806-EF2D-7151-5C00-8796EF0E5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24" r="1652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7230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8998-4F48-751D-188E-EDF6325F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Entity and Attribute Walkthrough</a:t>
            </a:r>
            <a:endParaRPr lang="en-US" dirty="0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9FA2EE73-1247-CC4B-1E92-56BD90965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locations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location_id</a:t>
            </a:r>
            <a:r>
              <a:rPr lang="en-US" dirty="0"/>
              <a:t>, </a:t>
            </a:r>
            <a:r>
              <a:rPr lang="en-US" dirty="0" err="1"/>
              <a:t>city_name</a:t>
            </a:r>
            <a:r>
              <a:rPr lang="en-US" dirty="0"/>
              <a:t>, </a:t>
            </a:r>
            <a:r>
              <a:rPr lang="en-US" dirty="0" err="1"/>
              <a:t>location_type</a:t>
            </a:r>
            <a:r>
              <a:rPr lang="en-US" dirty="0"/>
              <a:t>, </a:t>
            </a:r>
            <a:r>
              <a:rPr lang="en-US" dirty="0" err="1"/>
              <a:t>max_occupancy</a:t>
            </a:r>
            <a:r>
              <a:rPr lang="en-US" dirty="0"/>
              <a:t>, </a:t>
            </a:r>
            <a:r>
              <a:rPr lang="en-US" dirty="0" err="1"/>
              <a:t>locations_client_id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vendors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vendor_id</a:t>
            </a:r>
            <a:r>
              <a:rPr lang="en-US" dirty="0"/>
              <a:t>, </a:t>
            </a:r>
            <a:r>
              <a:rPr lang="en-US" dirty="0" err="1"/>
              <a:t>vendor_first_name</a:t>
            </a:r>
            <a:r>
              <a:rPr lang="en-US" dirty="0"/>
              <a:t>, </a:t>
            </a:r>
            <a:r>
              <a:rPr lang="en-US" dirty="0" err="1"/>
              <a:t>vendor_last_name</a:t>
            </a:r>
            <a:r>
              <a:rPr lang="en-US" dirty="0"/>
              <a:t>, </a:t>
            </a:r>
            <a:r>
              <a:rPr lang="en-US" dirty="0" err="1"/>
              <a:t>vendor_contact_person</a:t>
            </a:r>
            <a:r>
              <a:rPr lang="en-US" dirty="0"/>
              <a:t>, </a:t>
            </a:r>
            <a:r>
              <a:rPr lang="en-US" dirty="0" err="1"/>
              <a:t>vendor_email</a:t>
            </a:r>
            <a:r>
              <a:rPr lang="en-US" dirty="0"/>
              <a:t>, </a:t>
            </a:r>
            <a:r>
              <a:rPr lang="en-US" dirty="0" err="1"/>
              <a:t>vendor_contact_number</a:t>
            </a:r>
            <a:r>
              <a:rPr lang="en-US" dirty="0"/>
              <a:t>, </a:t>
            </a:r>
            <a:r>
              <a:rPr lang="en-US" dirty="0" err="1"/>
              <a:t>vendors_invoice_id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invoices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invoice_id</a:t>
            </a:r>
            <a:r>
              <a:rPr lang="en-US" dirty="0"/>
              <a:t>, </a:t>
            </a:r>
            <a:r>
              <a:rPr lang="en-US" dirty="0" err="1"/>
              <a:t>invoice_date_issued</a:t>
            </a:r>
            <a:r>
              <a:rPr lang="en-US" dirty="0"/>
              <a:t>, </a:t>
            </a:r>
            <a:r>
              <a:rPr lang="en-US" dirty="0" err="1"/>
              <a:t>invoice_status</a:t>
            </a:r>
            <a:r>
              <a:rPr lang="en-US" dirty="0"/>
              <a:t>, </a:t>
            </a:r>
            <a:r>
              <a:rPr lang="en-US" dirty="0" err="1"/>
              <a:t>invoices_vendor_id</a:t>
            </a:r>
            <a:r>
              <a:rPr lang="en-US" dirty="0"/>
              <a:t>, </a:t>
            </a:r>
            <a:r>
              <a:rPr lang="en-US" dirty="0" err="1"/>
              <a:t>invoices_client_id</a:t>
            </a:r>
            <a:r>
              <a:rPr lang="en-US" dirty="0"/>
              <a:t>, </a:t>
            </a:r>
            <a:r>
              <a:rPr lang="en-US" dirty="0" err="1"/>
              <a:t>invoices_payment_id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events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event_id</a:t>
            </a:r>
            <a:r>
              <a:rPr lang="en-US" dirty="0"/>
              <a:t>, </a:t>
            </a:r>
            <a:r>
              <a:rPr lang="en-US" dirty="0" err="1"/>
              <a:t>event_date</a:t>
            </a:r>
            <a:r>
              <a:rPr lang="en-US" dirty="0"/>
              <a:t>, </a:t>
            </a:r>
            <a:r>
              <a:rPr lang="en-US" dirty="0" err="1"/>
              <a:t>event_type</a:t>
            </a:r>
            <a:r>
              <a:rPr lang="en-US" dirty="0"/>
              <a:t>, </a:t>
            </a:r>
            <a:r>
              <a:rPr lang="en-US" dirty="0" err="1"/>
              <a:t>event_guest_count</a:t>
            </a:r>
            <a:r>
              <a:rPr lang="en-US" dirty="0"/>
              <a:t>, </a:t>
            </a:r>
            <a:r>
              <a:rPr lang="en-US" dirty="0" err="1"/>
              <a:t>event_description</a:t>
            </a:r>
            <a:r>
              <a:rPr lang="en-US" dirty="0"/>
              <a:t>, </a:t>
            </a:r>
            <a:r>
              <a:rPr lang="en-US" dirty="0" err="1"/>
              <a:t>events_location_id</a:t>
            </a:r>
            <a:r>
              <a:rPr lang="en-US" dirty="0"/>
              <a:t>, </a:t>
            </a:r>
            <a:r>
              <a:rPr lang="en-US" dirty="0" err="1"/>
              <a:t>events_client_id</a:t>
            </a:r>
            <a:r>
              <a:rPr lang="en-US" dirty="0"/>
              <a:t>, </a:t>
            </a:r>
            <a:r>
              <a:rPr lang="en-US" dirty="0" err="1"/>
              <a:t>events_feedback_id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feedbacks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feedback_id</a:t>
            </a:r>
            <a:r>
              <a:rPr lang="en-US" dirty="0"/>
              <a:t>, </a:t>
            </a:r>
            <a:r>
              <a:rPr lang="en-US" dirty="0" err="1"/>
              <a:t>feedback_rating</a:t>
            </a:r>
            <a:r>
              <a:rPr lang="en-US" dirty="0"/>
              <a:t>, </a:t>
            </a:r>
            <a:r>
              <a:rPr lang="en-US" dirty="0" err="1"/>
              <a:t>feedback_comment</a:t>
            </a:r>
            <a:r>
              <a:rPr lang="en-US" dirty="0"/>
              <a:t>, </a:t>
            </a:r>
            <a:r>
              <a:rPr lang="en-US" dirty="0" err="1"/>
              <a:t>feedbacks_client_id</a:t>
            </a:r>
            <a:r>
              <a:rPr lang="en-US" dirty="0"/>
              <a:t>, </a:t>
            </a:r>
            <a:r>
              <a:rPr lang="en-US" dirty="0" err="1"/>
              <a:t>feedbacks_event_id</a:t>
            </a:r>
            <a:r>
              <a:rPr lang="en-US" dirty="0"/>
              <a:t>, </a:t>
            </a:r>
            <a:r>
              <a:rPr lang="en-US" dirty="0" err="1"/>
              <a:t>feedbacks_staff_id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60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96F7A2-0BE1-1921-FBC6-20481D3AA026}"/>
              </a:ext>
            </a:extLst>
          </p:cNvPr>
          <p:cNvSpPr txBox="1"/>
          <p:nvPr/>
        </p:nvSpPr>
        <p:spPr>
          <a:xfrm>
            <a:off x="667265" y="1194640"/>
            <a:ext cx="1039615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 startAt="6"/>
            </a:pPr>
            <a:r>
              <a:rPr lang="en-US" b="1" dirty="0"/>
              <a:t>staff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arabicPeriod" startAt="6"/>
            </a:pPr>
            <a:r>
              <a:rPr lang="en-US" dirty="0" err="1"/>
              <a:t>staff_id</a:t>
            </a:r>
            <a:r>
              <a:rPr lang="en-US" dirty="0"/>
              <a:t>, </a:t>
            </a:r>
            <a:r>
              <a:rPr lang="en-US" dirty="0" err="1"/>
              <a:t>staff_first_name</a:t>
            </a:r>
            <a:r>
              <a:rPr lang="en-US" dirty="0"/>
              <a:t>, </a:t>
            </a:r>
            <a:r>
              <a:rPr lang="en-US" dirty="0" err="1"/>
              <a:t>staff_last_name</a:t>
            </a:r>
            <a:r>
              <a:rPr lang="en-US" dirty="0"/>
              <a:t>, </a:t>
            </a:r>
            <a:r>
              <a:rPr lang="en-US" dirty="0" err="1"/>
              <a:t>staff_position</a:t>
            </a:r>
            <a:r>
              <a:rPr lang="en-US" dirty="0"/>
              <a:t>, </a:t>
            </a:r>
            <a:r>
              <a:rPr lang="en-US" dirty="0" err="1"/>
              <a:t>staff_email</a:t>
            </a:r>
            <a:r>
              <a:rPr lang="en-US" dirty="0"/>
              <a:t>, </a:t>
            </a:r>
            <a:r>
              <a:rPr lang="en-US" dirty="0" err="1"/>
              <a:t>staff_contact_number</a:t>
            </a:r>
            <a:endParaRPr lang="en-US" dirty="0"/>
          </a:p>
          <a:p>
            <a:pPr>
              <a:buFont typeface="+mj-lt"/>
              <a:buAutoNum type="arabicPeriod" startAt="6"/>
            </a:pPr>
            <a:r>
              <a:rPr lang="en-US" b="1" dirty="0"/>
              <a:t>clients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arabicPeriod" startAt="6"/>
            </a:pPr>
            <a:r>
              <a:rPr lang="en-US" dirty="0" err="1"/>
              <a:t>client_id</a:t>
            </a:r>
            <a:r>
              <a:rPr lang="en-US" dirty="0"/>
              <a:t>, </a:t>
            </a:r>
            <a:r>
              <a:rPr lang="en-US" dirty="0" err="1"/>
              <a:t>client_name</a:t>
            </a:r>
            <a:r>
              <a:rPr lang="en-US" dirty="0"/>
              <a:t>, </a:t>
            </a:r>
            <a:r>
              <a:rPr lang="en-US" dirty="0" err="1"/>
              <a:t>client_contact_person_first_name</a:t>
            </a:r>
            <a:r>
              <a:rPr lang="en-US" dirty="0"/>
              <a:t>, </a:t>
            </a:r>
            <a:r>
              <a:rPr lang="en-US" dirty="0" err="1"/>
              <a:t>client_contact_person_last_name</a:t>
            </a:r>
            <a:r>
              <a:rPr lang="en-US" dirty="0"/>
              <a:t>, </a:t>
            </a:r>
            <a:r>
              <a:rPr lang="en-US" dirty="0" err="1"/>
              <a:t>client_type</a:t>
            </a:r>
            <a:r>
              <a:rPr lang="en-US" dirty="0"/>
              <a:t>, </a:t>
            </a:r>
            <a:r>
              <a:rPr lang="en-US" dirty="0" err="1"/>
              <a:t>client_email</a:t>
            </a:r>
            <a:r>
              <a:rPr lang="en-US" dirty="0"/>
              <a:t>, </a:t>
            </a:r>
            <a:r>
              <a:rPr lang="en-US" dirty="0" err="1"/>
              <a:t>client_contact_number</a:t>
            </a:r>
            <a:r>
              <a:rPr lang="en-US" dirty="0"/>
              <a:t>, </a:t>
            </a:r>
            <a:r>
              <a:rPr lang="en-US" dirty="0" err="1"/>
              <a:t>clients_location_id</a:t>
            </a:r>
            <a:r>
              <a:rPr lang="en-US" dirty="0"/>
              <a:t>, </a:t>
            </a:r>
            <a:r>
              <a:rPr lang="en-US" dirty="0" err="1"/>
              <a:t>clients_invoice_id</a:t>
            </a:r>
            <a:r>
              <a:rPr lang="en-US" dirty="0"/>
              <a:t>, </a:t>
            </a:r>
            <a:r>
              <a:rPr lang="en-US" dirty="0" err="1"/>
              <a:t>clients_event_id</a:t>
            </a:r>
            <a:r>
              <a:rPr lang="en-US" dirty="0"/>
              <a:t>, </a:t>
            </a:r>
            <a:r>
              <a:rPr lang="en-US" dirty="0" err="1"/>
              <a:t>clients_feedback_id</a:t>
            </a:r>
            <a:r>
              <a:rPr lang="en-US" dirty="0"/>
              <a:t>, </a:t>
            </a:r>
            <a:r>
              <a:rPr lang="en-US" dirty="0" err="1"/>
              <a:t>clients_payment_id</a:t>
            </a:r>
            <a:r>
              <a:rPr lang="en-US" dirty="0"/>
              <a:t>, </a:t>
            </a:r>
            <a:r>
              <a:rPr lang="en-US" dirty="0" err="1"/>
              <a:t>clients_pending_bookings_id</a:t>
            </a:r>
            <a:endParaRPr lang="en-US" dirty="0"/>
          </a:p>
          <a:p>
            <a:pPr>
              <a:buFont typeface="+mj-lt"/>
              <a:buAutoNum type="arabicPeriod" startAt="6"/>
            </a:pPr>
            <a:r>
              <a:rPr lang="en-US" b="1" dirty="0"/>
              <a:t>payments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arabicPeriod" startAt="6"/>
            </a:pPr>
            <a:r>
              <a:rPr lang="en-US" dirty="0" err="1"/>
              <a:t>payment_id</a:t>
            </a:r>
            <a:r>
              <a:rPr lang="en-US" dirty="0"/>
              <a:t>, </a:t>
            </a:r>
            <a:r>
              <a:rPr lang="en-US" dirty="0" err="1"/>
              <a:t>payment_amount</a:t>
            </a:r>
            <a:r>
              <a:rPr lang="en-US" dirty="0"/>
              <a:t>, </a:t>
            </a:r>
            <a:r>
              <a:rPr lang="en-US" dirty="0" err="1"/>
              <a:t>payment_date</a:t>
            </a:r>
            <a:r>
              <a:rPr lang="en-US" dirty="0"/>
              <a:t>, </a:t>
            </a:r>
            <a:r>
              <a:rPr lang="en-US" dirty="0" err="1"/>
              <a:t>payment_method</a:t>
            </a:r>
            <a:r>
              <a:rPr lang="en-US" dirty="0"/>
              <a:t>, </a:t>
            </a:r>
            <a:r>
              <a:rPr lang="en-US" dirty="0" err="1"/>
              <a:t>payments_invoice_id</a:t>
            </a:r>
            <a:r>
              <a:rPr lang="en-US" dirty="0"/>
              <a:t>, </a:t>
            </a:r>
            <a:r>
              <a:rPr lang="en-US" dirty="0" err="1"/>
              <a:t>payments_client_id</a:t>
            </a:r>
            <a:endParaRPr lang="en-US" dirty="0"/>
          </a:p>
          <a:p>
            <a:pPr>
              <a:buFont typeface="+mj-lt"/>
              <a:buAutoNum type="arabicPeriod" startAt="6"/>
            </a:pPr>
            <a:r>
              <a:rPr lang="en-US" b="1" dirty="0"/>
              <a:t>tasks</a:t>
            </a:r>
            <a:r>
              <a:rPr lang="en-US" dirty="0"/>
              <a:t>: </a:t>
            </a:r>
          </a:p>
          <a:p>
            <a:pPr marL="742950" lvl="1" indent="-285750">
              <a:buFont typeface="+mj-lt"/>
              <a:buAutoNum type="arabicPeriod" startAt="6"/>
            </a:pPr>
            <a:r>
              <a:rPr lang="en-US" dirty="0" err="1"/>
              <a:t>task_id</a:t>
            </a:r>
            <a:r>
              <a:rPr lang="en-US" dirty="0"/>
              <a:t>, task</a:t>
            </a:r>
          </a:p>
          <a:p>
            <a:pPr>
              <a:buFont typeface="+mj-lt"/>
              <a:buAutoNum type="arabicPeriod" startAt="6"/>
            </a:pPr>
            <a:r>
              <a:rPr lang="en-US" b="1" dirty="0" err="1"/>
              <a:t>event_requests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request_id</a:t>
            </a:r>
            <a:r>
              <a:rPr lang="en-US" dirty="0"/>
              <a:t>, </a:t>
            </a:r>
            <a:r>
              <a:rPr lang="en-US" dirty="0" err="1"/>
              <a:t>requesting_client_name</a:t>
            </a:r>
            <a:r>
              <a:rPr lang="en-US" dirty="0"/>
              <a:t>, </a:t>
            </a:r>
            <a:r>
              <a:rPr lang="en-US" dirty="0" err="1"/>
              <a:t>requesting_client_id</a:t>
            </a:r>
            <a:r>
              <a:rPr lang="en-US" dirty="0"/>
              <a:t>, </a:t>
            </a:r>
            <a:r>
              <a:rPr lang="en-US" dirty="0" err="1"/>
              <a:t>event_date</a:t>
            </a:r>
            <a:r>
              <a:rPr lang="en-US" dirty="0"/>
              <a:t>, </a:t>
            </a:r>
            <a:r>
              <a:rPr lang="en-US" dirty="0" err="1"/>
              <a:t>event_guest_count</a:t>
            </a:r>
            <a:r>
              <a:rPr lang="en-US" dirty="0"/>
              <a:t>, </a:t>
            </a:r>
            <a:r>
              <a:rPr lang="en-US" dirty="0" err="1"/>
              <a:t>request_approved_client_id</a:t>
            </a:r>
            <a:r>
              <a:rPr lang="en-US" dirty="0"/>
              <a:t>, </a:t>
            </a:r>
            <a:r>
              <a:rPr lang="en-US" dirty="0" err="1"/>
              <a:t>request_approved_date</a:t>
            </a:r>
            <a:r>
              <a:rPr lang="en-US" dirty="0"/>
              <a:t>, </a:t>
            </a:r>
            <a:r>
              <a:rPr lang="en-US" dirty="0" err="1"/>
              <a:t>request_event_description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3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0C0C-436D-A44E-B508-93227385E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5219307" cy="1616203"/>
          </a:xfrm>
        </p:spPr>
        <p:txBody>
          <a:bodyPr anchor="b">
            <a:normAutofit/>
          </a:bodyPr>
          <a:lstStyle/>
          <a:p>
            <a:r>
              <a:rPr lang="en-US" sz="3200">
                <a:latin typeface="Aptos Display"/>
                <a:cs typeface="Arial"/>
              </a:rPr>
              <a:t>Entity Relationships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09A33-D6F1-7F0F-38E1-F0F371211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5219307" cy="35374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400" b="1" dirty="0"/>
              <a:t>One-to-Many Relationships</a:t>
            </a:r>
            <a:r>
              <a:rPr lang="en-US" sz="1400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Clients to Locations</a:t>
            </a:r>
            <a:r>
              <a:rPr lang="en-US" sz="1400" dirty="0"/>
              <a:t>: Each client may be associated with multiple locations.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Clients to Invoices</a:t>
            </a:r>
            <a:r>
              <a:rPr lang="en-US" sz="1400" dirty="0"/>
              <a:t>: Each client may have multiple invoices.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Locations to Events</a:t>
            </a:r>
            <a:r>
              <a:rPr lang="en-US" sz="1400" dirty="0"/>
              <a:t>: Each location can host multiple events.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Vendors to Invoices</a:t>
            </a:r>
            <a:r>
              <a:rPr lang="en-US" sz="1400" dirty="0"/>
              <a:t>: Each vendor may issue multiple invoices.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Events to Feedbacks</a:t>
            </a:r>
            <a:r>
              <a:rPr lang="en-US" sz="1400" dirty="0"/>
              <a:t>: Each event can receive multiple feedbacks.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Events to Staff</a:t>
            </a:r>
            <a:r>
              <a:rPr lang="en-US" sz="1400" dirty="0"/>
              <a:t>: Each event requires multiple staff members.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Staff to Tasks</a:t>
            </a:r>
            <a:r>
              <a:rPr lang="en-US" sz="1400" dirty="0"/>
              <a:t>: Each staff member may have multiple tasks assigned.</a:t>
            </a:r>
          </a:p>
          <a:p>
            <a:pPr marL="0" indent="0">
              <a:buNone/>
            </a:pPr>
            <a:endParaRPr lang="en-US" sz="1400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BF3DC-A666-7C5D-0EFF-23E9F14DF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21" r="41650" b="-1"/>
          <a:stretch/>
        </p:blipFill>
        <p:spPr>
          <a:xfrm>
            <a:off x="7093135" y="787114"/>
            <a:ext cx="4103231" cy="528377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54A2A4D-19EF-3552-F383-6AD9587C8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9208F0F-2734-3945-8FD0-EEB19CF41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2CFF5D9-43B9-9D58-6F3F-25041716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447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04C56A8-4401-C809-0C3E-7A5C485C8978}"/>
              </a:ext>
            </a:extLst>
          </p:cNvPr>
          <p:cNvSpPr txBox="1"/>
          <p:nvPr/>
        </p:nvSpPr>
        <p:spPr>
          <a:xfrm>
            <a:off x="444842" y="1092138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Many-to-Many Relationships</a:t>
            </a:r>
            <a:r>
              <a:rPr lang="en-US" dirty="0">
                <a:solidFill>
                  <a:schemeClr val="tx2"/>
                </a:solidFill>
              </a:rPr>
              <a:t>: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Locations to Vendors</a:t>
            </a:r>
            <a:r>
              <a:rPr lang="en-US" dirty="0">
                <a:solidFill>
                  <a:schemeClr val="tx2"/>
                </a:solidFill>
              </a:rPr>
              <a:t>: Many locations can work with many vendors.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Clients to Vendors</a:t>
            </a:r>
            <a:r>
              <a:rPr lang="en-US" dirty="0">
                <a:solidFill>
                  <a:schemeClr val="tx2"/>
                </a:solidFill>
              </a:rPr>
              <a:t>: Many clients may work with many vendors.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F13FFE6-40C8-5858-91B4-CA000F58AF3D}"/>
              </a:ext>
            </a:extLst>
          </p:cNvPr>
          <p:cNvSpPr txBox="1"/>
          <p:nvPr/>
        </p:nvSpPr>
        <p:spPr>
          <a:xfrm>
            <a:off x="444842" y="3985699"/>
            <a:ext cx="1056859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One-to-One Relationship</a:t>
            </a:r>
            <a:r>
              <a:rPr lang="en-US" dirty="0"/>
              <a:t>: </a:t>
            </a:r>
          </a:p>
          <a:p>
            <a:pPr marL="742950" lvl="1" indent="-285750">
              <a:spcAft>
                <a:spcPts val="600"/>
              </a:spcAft>
              <a:buFont typeface="+mj-lt"/>
              <a:buAutoNum type="arabicPeriod" startAt="3"/>
            </a:pPr>
            <a:r>
              <a:rPr lang="en-US" b="1" dirty="0"/>
              <a:t>Invoices to Payments</a:t>
            </a:r>
            <a:r>
              <a:rPr lang="en-US" dirty="0"/>
              <a:t>: Each invoice corresponds to one payment.</a:t>
            </a:r>
          </a:p>
          <a:p>
            <a:pPr marL="742950" lvl="1" indent="-285750">
              <a:spcAft>
                <a:spcPts val="600"/>
              </a:spcAft>
              <a:buFont typeface="+mj-lt"/>
              <a:buAutoNum type="arabicPeriod" startAt="3"/>
            </a:pPr>
            <a:r>
              <a:rPr lang="en-US" b="1" dirty="0"/>
              <a:t>Event Requests to Events</a:t>
            </a:r>
            <a:r>
              <a:rPr lang="en-US" dirty="0"/>
              <a:t>: Each event request leads to one event being organized.</a:t>
            </a:r>
          </a:p>
          <a:p>
            <a:pPr marL="742950" lvl="1" indent="-285750">
              <a:spcAft>
                <a:spcPts val="600"/>
              </a:spcAft>
              <a:buFont typeface="+mj-lt"/>
              <a:buAutoNum type="arabicPeriod" startAt="3"/>
            </a:pPr>
            <a:r>
              <a:rPr lang="en-US" b="1" dirty="0"/>
              <a:t>Event Requests to Clients</a:t>
            </a:r>
            <a:r>
              <a:rPr lang="en-US" dirty="0"/>
              <a:t>: Each event request is associated with one client who requested it.</a:t>
            </a:r>
          </a:p>
          <a:p>
            <a:pPr marL="742950" lvl="1" indent="-285750">
              <a:spcAft>
                <a:spcPts val="600"/>
              </a:spcAft>
              <a:buFont typeface="+mj-lt"/>
              <a:buAutoNum type="arabicPeriod" startAt="3"/>
            </a:pPr>
            <a:r>
              <a:rPr lang="en-US" b="1" dirty="0"/>
              <a:t>Event Requests to Approved Clients</a:t>
            </a:r>
            <a:r>
              <a:rPr lang="en-US" dirty="0"/>
              <a:t>: Each event request is approved by one client.</a:t>
            </a:r>
          </a:p>
        </p:txBody>
      </p:sp>
    </p:spTree>
    <p:extLst>
      <p:ext uri="{BB962C8B-B14F-4D97-AF65-F5344CB8AC3E}">
        <p14:creationId xmlns:p14="http://schemas.microsoft.com/office/powerpoint/2010/main" val="3062523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5FA0-6265-DC91-9EEC-D93C79D8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89160" cy="854075"/>
          </a:xfrm>
        </p:spPr>
        <p:txBody>
          <a:bodyPr/>
          <a:lstStyle/>
          <a:p>
            <a:r>
              <a:rPr lang="en-US" dirty="0"/>
              <a:t>Conceptual Data Modelling</a:t>
            </a:r>
          </a:p>
        </p:txBody>
      </p:sp>
      <p:pic>
        <p:nvPicPr>
          <p:cNvPr id="11" name="Content Placeholder 10" descr="A diagram of a computer flowchart&#10;&#10;Description automatically generated">
            <a:extLst>
              <a:ext uri="{FF2B5EF4-FFF2-40B4-BE49-F238E27FC236}">
                <a16:creationId xmlns:a16="http://schemas.microsoft.com/office/drawing/2014/main" id="{B6E78B36-7877-6107-D399-D3663D171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1200144"/>
            <a:ext cx="7721600" cy="5657856"/>
          </a:xfrm>
        </p:spPr>
      </p:pic>
    </p:spTree>
    <p:extLst>
      <p:ext uri="{BB962C8B-B14F-4D97-AF65-F5344CB8AC3E}">
        <p14:creationId xmlns:p14="http://schemas.microsoft.com/office/powerpoint/2010/main" val="1412840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</TotalTime>
  <Words>896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office theme</vt:lpstr>
      <vt:lpstr>Event Management System</vt:lpstr>
      <vt:lpstr>Explanation of the problem</vt:lpstr>
      <vt:lpstr>Importance of the Database for Solving the Problem:</vt:lpstr>
      <vt:lpstr>Requirements</vt:lpstr>
      <vt:lpstr>Entity and Attribute Walkthrough</vt:lpstr>
      <vt:lpstr>PowerPoint Presentation</vt:lpstr>
      <vt:lpstr>Entity Relationships</vt:lpstr>
      <vt:lpstr>PowerPoint Presentation</vt:lpstr>
      <vt:lpstr>Conceptual Data Modelling</vt:lpstr>
      <vt:lpstr>Logical Data Modelling</vt:lpstr>
      <vt:lpstr>UP DOWN Script</vt:lpstr>
      <vt:lpstr>PowerApps</vt:lpstr>
      <vt:lpstr>User Stories</vt:lpstr>
      <vt:lpstr>Potential Enhancements</vt:lpstr>
      <vt:lpstr>Team Log</vt:lpstr>
      <vt:lpstr>Individual Reviews/Feedback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Sudhanshu Pawar</dc:creator>
  <cp:lastModifiedBy>Sudhanshu Pawar</cp:lastModifiedBy>
  <cp:revision>48</cp:revision>
  <dcterms:created xsi:type="dcterms:W3CDTF">2024-04-30T23:09:02Z</dcterms:created>
  <dcterms:modified xsi:type="dcterms:W3CDTF">2024-10-08T03:24:40Z</dcterms:modified>
</cp:coreProperties>
</file>