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66" r:id="rId3"/>
    <p:sldId id="267" r:id="rId4"/>
    <p:sldId id="259" r:id="rId5"/>
    <p:sldId id="260" r:id="rId6"/>
    <p:sldId id="268" r:id="rId7"/>
    <p:sldId id="271" r:id="rId8"/>
    <p:sldId id="263" r:id="rId9"/>
    <p:sldId id="27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4B4A"/>
    <a:srgbClr val="B0CCCC"/>
    <a:srgbClr val="BFD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EAAC97-2F56-F24A-2390-965C18DBB590}" v="187" dt="2024-12-05T04:28:17.444"/>
    <p1510:client id="{D529E971-8E4A-47E9-A3E4-4289FDA7A7D4}" v="781" dt="2024-12-05T04:29:11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hanshu Gopalrao Pawar" userId="S::sgpawar@syr.edu::43a264af-2de9-4c5e-8380-696b14db5f30" providerId="AD" clId="Web-{8FEAAC97-2F56-F24A-2390-965C18DBB590}"/>
    <pc:docChg chg="addSld delSld modSld sldOrd">
      <pc:chgData name="Sudhanshu Gopalrao Pawar" userId="S::sgpawar@syr.edu::43a264af-2de9-4c5e-8380-696b14db5f30" providerId="AD" clId="Web-{8FEAAC97-2F56-F24A-2390-965C18DBB590}" dt="2024-12-05T04:36:17.511" v="252" actId="1076"/>
      <pc:docMkLst>
        <pc:docMk/>
      </pc:docMkLst>
      <pc:sldChg chg="modSp">
        <pc:chgData name="Sudhanshu Gopalrao Pawar" userId="S::sgpawar@syr.edu::43a264af-2de9-4c5e-8380-696b14db5f30" providerId="AD" clId="Web-{8FEAAC97-2F56-F24A-2390-965C18DBB590}" dt="2024-12-05T04:20:42.383" v="191" actId="20577"/>
        <pc:sldMkLst>
          <pc:docMk/>
          <pc:sldMk cId="3250383772" sldId="256"/>
        </pc:sldMkLst>
        <pc:spChg chg="mod">
          <ac:chgData name="Sudhanshu Gopalrao Pawar" userId="S::sgpawar@syr.edu::43a264af-2de9-4c5e-8380-696b14db5f30" providerId="AD" clId="Web-{8FEAAC97-2F56-F24A-2390-965C18DBB590}" dt="2024-12-05T04:20:42.383" v="191" actId="20577"/>
          <ac:spMkLst>
            <pc:docMk/>
            <pc:sldMk cId="3250383772" sldId="256"/>
            <ac:spMk id="3" creationId="{53B978E3-71E5-18CE-23BD-C54310EE316C}"/>
          </ac:spMkLst>
        </pc:spChg>
        <pc:spChg chg="mod">
          <ac:chgData name="Sudhanshu Gopalrao Pawar" userId="S::sgpawar@syr.edu::43a264af-2de9-4c5e-8380-696b14db5f30" providerId="AD" clId="Web-{8FEAAC97-2F56-F24A-2390-965C18DBB590}" dt="2024-12-05T04:20:33.976" v="190" actId="20577"/>
          <ac:spMkLst>
            <pc:docMk/>
            <pc:sldMk cId="3250383772" sldId="256"/>
            <ac:spMk id="4" creationId="{14E83462-84ED-C4CA-D5D0-1FCA22F573F5}"/>
          </ac:spMkLst>
        </pc:spChg>
      </pc:sldChg>
      <pc:sldChg chg="modSp">
        <pc:chgData name="Sudhanshu Gopalrao Pawar" userId="S::sgpawar@syr.edu::43a264af-2de9-4c5e-8380-696b14db5f30" providerId="AD" clId="Web-{8FEAAC97-2F56-F24A-2390-965C18DBB590}" dt="2024-12-05T04:28:17.444" v="248"/>
        <pc:sldMkLst>
          <pc:docMk/>
          <pc:sldMk cId="2598445109" sldId="259"/>
        </pc:sldMkLst>
        <pc:graphicFrameChg chg="mod modGraphic">
          <ac:chgData name="Sudhanshu Gopalrao Pawar" userId="S::sgpawar@syr.edu::43a264af-2de9-4c5e-8380-696b14db5f30" providerId="AD" clId="Web-{8FEAAC97-2F56-F24A-2390-965C18DBB590}" dt="2024-12-05T04:28:17.444" v="248"/>
          <ac:graphicFrameMkLst>
            <pc:docMk/>
            <pc:sldMk cId="2598445109" sldId="259"/>
            <ac:graphicFrameMk id="3" creationId="{016CDEEE-82E0-EFDB-8A48-86729691722A}"/>
          </ac:graphicFrameMkLst>
        </pc:graphicFrameChg>
      </pc:sldChg>
      <pc:sldChg chg="addSp delSp modSp">
        <pc:chgData name="Sudhanshu Gopalrao Pawar" userId="S::sgpawar@syr.edu::43a264af-2de9-4c5e-8380-696b14db5f30" providerId="AD" clId="Web-{8FEAAC97-2F56-F24A-2390-965C18DBB590}" dt="2024-12-05T04:36:17.511" v="252" actId="1076"/>
        <pc:sldMkLst>
          <pc:docMk/>
          <pc:sldMk cId="677295604" sldId="260"/>
        </pc:sldMkLst>
        <pc:spChg chg="mod">
          <ac:chgData name="Sudhanshu Gopalrao Pawar" userId="S::sgpawar@syr.edu::43a264af-2de9-4c5e-8380-696b14db5f30" providerId="AD" clId="Web-{8FEAAC97-2F56-F24A-2390-965C18DBB590}" dt="2024-12-05T03:56:30.520" v="151" actId="1076"/>
          <ac:spMkLst>
            <pc:docMk/>
            <pc:sldMk cId="677295604" sldId="260"/>
            <ac:spMk id="2" creationId="{46BC895F-5AAD-5FD4-C3E9-27014767B79F}"/>
          </ac:spMkLst>
        </pc:spChg>
        <pc:spChg chg="mod">
          <ac:chgData name="Sudhanshu Gopalrao Pawar" userId="S::sgpawar@syr.edu::43a264af-2de9-4c5e-8380-696b14db5f30" providerId="AD" clId="Web-{8FEAAC97-2F56-F24A-2390-965C18DBB590}" dt="2024-12-05T03:53:59.937" v="143" actId="1076"/>
          <ac:spMkLst>
            <pc:docMk/>
            <pc:sldMk cId="677295604" sldId="260"/>
            <ac:spMk id="11" creationId="{87F8F2E5-7511-F3FC-42BB-09BAC290A85D}"/>
          </ac:spMkLst>
        </pc:spChg>
        <pc:graphicFrameChg chg="mod modGraphic">
          <ac:chgData name="Sudhanshu Gopalrao Pawar" userId="S::sgpawar@syr.edu::43a264af-2de9-4c5e-8380-696b14db5f30" providerId="AD" clId="Web-{8FEAAC97-2F56-F24A-2390-965C18DBB590}" dt="2024-12-05T04:36:17.511" v="252" actId="1076"/>
          <ac:graphicFrameMkLst>
            <pc:docMk/>
            <pc:sldMk cId="677295604" sldId="260"/>
            <ac:graphicFrameMk id="8" creationId="{68F48D2E-6F2D-5918-14F9-CFC6BAEE62AB}"/>
          </ac:graphicFrameMkLst>
        </pc:graphicFrameChg>
        <pc:picChg chg="add mod">
          <ac:chgData name="Sudhanshu Gopalrao Pawar" userId="S::sgpawar@syr.edu::43a264af-2de9-4c5e-8380-696b14db5f30" providerId="AD" clId="Web-{8FEAAC97-2F56-F24A-2390-965C18DBB590}" dt="2024-12-05T03:54:05.640" v="145" actId="1076"/>
          <ac:picMkLst>
            <pc:docMk/>
            <pc:sldMk cId="677295604" sldId="260"/>
            <ac:picMk id="336" creationId="{99A20E8F-E9DF-40CC-574B-5D8BACE76F41}"/>
          </ac:picMkLst>
        </pc:picChg>
        <pc:picChg chg="add del mod">
          <ac:chgData name="Sudhanshu Gopalrao Pawar" userId="S::sgpawar@syr.edu::43a264af-2de9-4c5e-8380-696b14db5f30" providerId="AD" clId="Web-{8FEAAC97-2F56-F24A-2390-965C18DBB590}" dt="2024-12-05T03:39:48.301" v="94"/>
          <ac:picMkLst>
            <pc:docMk/>
            <pc:sldMk cId="677295604" sldId="260"/>
            <ac:picMk id="350" creationId="{A9BEA3B4-6EC3-8DEE-CE47-91647CDF703D}"/>
          </ac:picMkLst>
        </pc:picChg>
        <pc:picChg chg="add del mod">
          <ac:chgData name="Sudhanshu Gopalrao Pawar" userId="S::sgpawar@syr.edu::43a264af-2de9-4c5e-8380-696b14db5f30" providerId="AD" clId="Web-{8FEAAC97-2F56-F24A-2390-965C18DBB590}" dt="2024-12-05T03:40:39.115" v="99"/>
          <ac:picMkLst>
            <pc:docMk/>
            <pc:sldMk cId="677295604" sldId="260"/>
            <ac:picMk id="363" creationId="{7EEEDEEA-5BEF-D2F3-6832-84B4CC1B35EB}"/>
          </ac:picMkLst>
        </pc:picChg>
      </pc:sldChg>
      <pc:sldChg chg="addSp modSp">
        <pc:chgData name="Sudhanshu Gopalrao Pawar" userId="S::sgpawar@syr.edu::43a264af-2de9-4c5e-8380-696b14db5f30" providerId="AD" clId="Web-{8FEAAC97-2F56-F24A-2390-965C18DBB590}" dt="2024-12-05T03:45:56.703" v="124" actId="1076"/>
        <pc:sldMkLst>
          <pc:docMk/>
          <pc:sldMk cId="3893354684" sldId="262"/>
        </pc:sldMkLst>
        <pc:spChg chg="add mod">
          <ac:chgData name="Sudhanshu Gopalrao Pawar" userId="S::sgpawar@syr.edu::43a264af-2de9-4c5e-8380-696b14db5f30" providerId="AD" clId="Web-{8FEAAC97-2F56-F24A-2390-965C18DBB590}" dt="2024-12-05T03:45:56.703" v="124" actId="1076"/>
          <ac:spMkLst>
            <pc:docMk/>
            <pc:sldMk cId="3893354684" sldId="262"/>
            <ac:spMk id="2" creationId="{C2005E9C-E60D-CA39-DD7C-66B3DE3BC5F5}"/>
          </ac:spMkLst>
        </pc:spChg>
        <pc:spChg chg="mod">
          <ac:chgData name="Sudhanshu Gopalrao Pawar" userId="S::sgpawar@syr.edu::43a264af-2de9-4c5e-8380-696b14db5f30" providerId="AD" clId="Web-{8FEAAC97-2F56-F24A-2390-965C18DBB590}" dt="2024-12-05T03:43:45.902" v="112" actId="20577"/>
          <ac:spMkLst>
            <pc:docMk/>
            <pc:sldMk cId="3893354684" sldId="262"/>
            <ac:spMk id="55" creationId="{33E19544-9EB3-3A32-5357-E5739AE7ADEF}"/>
          </ac:spMkLst>
        </pc:spChg>
      </pc:sldChg>
      <pc:sldChg chg="addSp modSp mod setBg addAnim delAnim">
        <pc:chgData name="Sudhanshu Gopalrao Pawar" userId="S::sgpawar@syr.edu::43a264af-2de9-4c5e-8380-696b14db5f30" providerId="AD" clId="Web-{8FEAAC97-2F56-F24A-2390-965C18DBB590}" dt="2024-12-05T04:04:49.036" v="166"/>
        <pc:sldMkLst>
          <pc:docMk/>
          <pc:sldMk cId="1935059544" sldId="263"/>
        </pc:sldMkLst>
        <pc:spChg chg="mod">
          <ac:chgData name="Sudhanshu Gopalrao Pawar" userId="S::sgpawar@syr.edu::43a264af-2de9-4c5e-8380-696b14db5f30" providerId="AD" clId="Web-{8FEAAC97-2F56-F24A-2390-965C18DBB590}" dt="2024-12-05T04:04:49.036" v="166"/>
          <ac:spMkLst>
            <pc:docMk/>
            <pc:sldMk cId="1935059544" sldId="263"/>
            <ac:spMk id="2" creationId="{D222EAD4-ACAF-80EC-A578-D12A0250CAED}"/>
          </ac:spMkLst>
        </pc:spChg>
        <pc:spChg chg="add">
          <ac:chgData name="Sudhanshu Gopalrao Pawar" userId="S::sgpawar@syr.edu::43a264af-2de9-4c5e-8380-696b14db5f30" providerId="AD" clId="Web-{8FEAAC97-2F56-F24A-2390-965C18DBB590}" dt="2024-12-05T04:04:49.036" v="166"/>
          <ac:spMkLst>
            <pc:docMk/>
            <pc:sldMk cId="1935059544" sldId="263"/>
            <ac:spMk id="4" creationId="{A8DB9CD9-59B1-4D73-BC4C-98796A48EF9B}"/>
          </ac:spMkLst>
        </pc:spChg>
        <pc:spChg chg="add">
          <ac:chgData name="Sudhanshu Gopalrao Pawar" userId="S::sgpawar@syr.edu::43a264af-2de9-4c5e-8380-696b14db5f30" providerId="AD" clId="Web-{8FEAAC97-2F56-F24A-2390-965C18DBB590}" dt="2024-12-05T04:04:49.036" v="166"/>
          <ac:spMkLst>
            <pc:docMk/>
            <pc:sldMk cId="1935059544" sldId="263"/>
            <ac:spMk id="5" creationId="{8874A6A9-41FF-4E33-AFA8-F9F81436A59E}"/>
          </ac:spMkLst>
        </pc:spChg>
        <pc:grpChg chg="add">
          <ac:chgData name="Sudhanshu Gopalrao Pawar" userId="S::sgpawar@syr.edu::43a264af-2de9-4c5e-8380-696b14db5f30" providerId="AD" clId="Web-{8FEAAC97-2F56-F24A-2390-965C18DBB590}" dt="2024-12-05T04:04:49.036" v="166"/>
          <ac:grpSpMkLst>
            <pc:docMk/>
            <pc:sldMk cId="1935059544" sldId="263"/>
            <ac:grpSpMk id="6" creationId="{721D730E-1F97-4071-B143-B05E6D2599BC}"/>
          </ac:grpSpMkLst>
        </pc:grpChg>
      </pc:sldChg>
      <pc:sldChg chg="addSp delSp modSp mod setBg">
        <pc:chgData name="Sudhanshu Gopalrao Pawar" userId="S::sgpawar@syr.edu::43a264af-2de9-4c5e-8380-696b14db5f30" providerId="AD" clId="Web-{8FEAAC97-2F56-F24A-2390-965C18DBB590}" dt="2024-12-05T03:22:41.159" v="5" actId="1076"/>
        <pc:sldMkLst>
          <pc:docMk/>
          <pc:sldMk cId="3019015741" sldId="264"/>
        </pc:sldMkLst>
        <pc:spChg chg="mod">
          <ac:chgData name="Sudhanshu Gopalrao Pawar" userId="S::sgpawar@syr.edu::43a264af-2de9-4c5e-8380-696b14db5f30" providerId="AD" clId="Web-{8FEAAC97-2F56-F24A-2390-965C18DBB590}" dt="2024-12-05T03:22:39.940" v="4"/>
          <ac:spMkLst>
            <pc:docMk/>
            <pc:sldMk cId="3019015741" sldId="264"/>
            <ac:spMk id="2" creationId="{9EE347DE-B17B-D298-5D04-AF8B7D67738F}"/>
          </ac:spMkLst>
        </pc:spChg>
        <pc:spChg chg="add del">
          <ac:chgData name="Sudhanshu Gopalrao Pawar" userId="S::sgpawar@syr.edu::43a264af-2de9-4c5e-8380-696b14db5f30" providerId="AD" clId="Web-{8FEAAC97-2F56-F24A-2390-965C18DBB590}" dt="2024-12-05T03:22:39.940" v="4"/>
          <ac:spMkLst>
            <pc:docMk/>
            <pc:sldMk cId="3019015741" sldId="264"/>
            <ac:spMk id="27" creationId="{6EAAA1B9-2DDB-49C9-A037-A523D2F13C15}"/>
          </ac:spMkLst>
        </pc:spChg>
        <pc:spChg chg="add del">
          <ac:chgData name="Sudhanshu Gopalrao Pawar" userId="S::sgpawar@syr.edu::43a264af-2de9-4c5e-8380-696b14db5f30" providerId="AD" clId="Web-{8FEAAC97-2F56-F24A-2390-965C18DBB590}" dt="2024-12-05T03:22:39.940" v="4"/>
          <ac:spMkLst>
            <pc:docMk/>
            <pc:sldMk cId="3019015741" sldId="264"/>
            <ac:spMk id="28" creationId="{345A976A-8DE3-4B67-B94B-2044FDD12899}"/>
          </ac:spMkLst>
        </pc:spChg>
        <pc:spChg chg="add del">
          <ac:chgData name="Sudhanshu Gopalrao Pawar" userId="S::sgpawar@syr.edu::43a264af-2de9-4c5e-8380-696b14db5f30" providerId="AD" clId="Web-{8FEAAC97-2F56-F24A-2390-965C18DBB590}" dt="2024-12-05T03:22:39.940" v="4"/>
          <ac:spMkLst>
            <pc:docMk/>
            <pc:sldMk cId="3019015741" sldId="264"/>
            <ac:spMk id="44" creationId="{BACC6370-2D7E-4714-9D71-7542949D7D5D}"/>
          </ac:spMkLst>
        </pc:spChg>
        <pc:spChg chg="add del">
          <ac:chgData name="Sudhanshu Gopalrao Pawar" userId="S::sgpawar@syr.edu::43a264af-2de9-4c5e-8380-696b14db5f30" providerId="AD" clId="Web-{8FEAAC97-2F56-F24A-2390-965C18DBB590}" dt="2024-12-05T03:22:39.940" v="4"/>
          <ac:spMkLst>
            <pc:docMk/>
            <pc:sldMk cId="3019015741" sldId="264"/>
            <ac:spMk id="46" creationId="{F68B3F68-107C-434F-AA38-110D5EA91B85}"/>
          </ac:spMkLst>
        </pc:spChg>
        <pc:spChg chg="add del">
          <ac:chgData name="Sudhanshu Gopalrao Pawar" userId="S::sgpawar@syr.edu::43a264af-2de9-4c5e-8380-696b14db5f30" providerId="AD" clId="Web-{8FEAAC97-2F56-F24A-2390-965C18DBB590}" dt="2024-12-05T03:22:39.940" v="4"/>
          <ac:spMkLst>
            <pc:docMk/>
            <pc:sldMk cId="3019015741" sldId="264"/>
            <ac:spMk id="48" creationId="{AAD0DBB9-1A4B-4391-81D4-CB19F9AB918A}"/>
          </ac:spMkLst>
        </pc:spChg>
        <pc:spChg chg="add del">
          <ac:chgData name="Sudhanshu Gopalrao Pawar" userId="S::sgpawar@syr.edu::43a264af-2de9-4c5e-8380-696b14db5f30" providerId="AD" clId="Web-{8FEAAC97-2F56-F24A-2390-965C18DBB590}" dt="2024-12-05T03:22:39.940" v="4"/>
          <ac:spMkLst>
            <pc:docMk/>
            <pc:sldMk cId="3019015741" sldId="264"/>
            <ac:spMk id="50" creationId="{063BBA22-50EA-4C4D-BE05-F1CE4E63AA56}"/>
          </ac:spMkLst>
        </pc:spChg>
        <pc:spChg chg="add del mod">
          <ac:chgData name="Sudhanshu Gopalrao Pawar" userId="S::sgpawar@syr.edu::43a264af-2de9-4c5e-8380-696b14db5f30" providerId="AD" clId="Web-{8FEAAC97-2F56-F24A-2390-965C18DBB590}" dt="2024-12-05T03:21:51.532" v="1"/>
          <ac:spMkLst>
            <pc:docMk/>
            <pc:sldMk cId="3019015741" sldId="264"/>
            <ac:spMk id="95" creationId="{F4CEB288-4E87-C9FF-BEDA-ACD9C710E02D}"/>
          </ac:spMkLst>
        </pc:spChg>
        <pc:grpChg chg="add del">
          <ac:chgData name="Sudhanshu Gopalrao Pawar" userId="S::sgpawar@syr.edu::43a264af-2de9-4c5e-8380-696b14db5f30" providerId="AD" clId="Web-{8FEAAC97-2F56-F24A-2390-965C18DBB590}" dt="2024-12-05T03:22:39.940" v="4"/>
          <ac:grpSpMkLst>
            <pc:docMk/>
            <pc:sldMk cId="3019015741" sldId="264"/>
            <ac:grpSpMk id="29" creationId="{76566969-F813-4CC5-B3E9-363D85B55C3B}"/>
          </ac:grpSpMkLst>
        </pc:grpChg>
        <pc:grpChg chg="add del">
          <ac:chgData name="Sudhanshu Gopalrao Pawar" userId="S::sgpawar@syr.edu::43a264af-2de9-4c5e-8380-696b14db5f30" providerId="AD" clId="Web-{8FEAAC97-2F56-F24A-2390-965C18DBB590}" dt="2024-12-05T03:22:39.940" v="4"/>
          <ac:grpSpMkLst>
            <pc:docMk/>
            <pc:sldMk cId="3019015741" sldId="264"/>
            <ac:grpSpMk id="35" creationId="{0217D733-97B6-4C43-AF0C-5E3CB0EA132A}"/>
          </ac:grpSpMkLst>
        </pc:grpChg>
        <pc:graphicFrameChg chg="add del mod modGraphic">
          <ac:chgData name="Sudhanshu Gopalrao Pawar" userId="S::sgpawar@syr.edu::43a264af-2de9-4c5e-8380-696b14db5f30" providerId="AD" clId="Web-{8FEAAC97-2F56-F24A-2390-965C18DBB590}" dt="2024-12-05T03:22:41.159" v="5" actId="1076"/>
          <ac:graphicFrameMkLst>
            <pc:docMk/>
            <pc:sldMk cId="3019015741" sldId="264"/>
            <ac:graphicFrameMk id="34" creationId="{DCB3C6CB-D96C-7E0F-3FE7-288DA35012FA}"/>
          </ac:graphicFrameMkLst>
        </pc:graphicFrameChg>
      </pc:sldChg>
      <pc:sldChg chg="addSp delSp modSp">
        <pc:chgData name="Sudhanshu Gopalrao Pawar" userId="S::sgpawar@syr.edu::43a264af-2de9-4c5e-8380-696b14db5f30" providerId="AD" clId="Web-{8FEAAC97-2F56-F24A-2390-965C18DBB590}" dt="2024-12-05T04:05:04.739" v="173"/>
        <pc:sldMkLst>
          <pc:docMk/>
          <pc:sldMk cId="3730841812" sldId="265"/>
        </pc:sldMkLst>
        <pc:spChg chg="mod">
          <ac:chgData name="Sudhanshu Gopalrao Pawar" userId="S::sgpawar@syr.edu::43a264af-2de9-4c5e-8380-696b14db5f30" providerId="AD" clId="Web-{8FEAAC97-2F56-F24A-2390-965C18DBB590}" dt="2024-12-05T04:05:04.739" v="173"/>
          <ac:spMkLst>
            <pc:docMk/>
            <pc:sldMk cId="3730841812" sldId="265"/>
            <ac:spMk id="2" creationId="{17CFFA9F-D448-A6EB-25EE-F440E14C74C8}"/>
          </ac:spMkLst>
        </pc:spChg>
        <pc:spChg chg="add del">
          <ac:chgData name="Sudhanshu Gopalrao Pawar" userId="S::sgpawar@syr.edu::43a264af-2de9-4c5e-8380-696b14db5f30" providerId="AD" clId="Web-{8FEAAC97-2F56-F24A-2390-965C18DBB590}" dt="2024-12-05T04:04:59.099" v="168"/>
          <ac:spMkLst>
            <pc:docMk/>
            <pc:sldMk cId="3730841812" sldId="265"/>
            <ac:spMk id="4" creationId="{A8DB9CD9-59B1-4D73-BC4C-98796A48EF9B}"/>
          </ac:spMkLst>
        </pc:spChg>
        <pc:spChg chg="add del">
          <ac:chgData name="Sudhanshu Gopalrao Pawar" userId="S::sgpawar@syr.edu::43a264af-2de9-4c5e-8380-696b14db5f30" providerId="AD" clId="Web-{8FEAAC97-2F56-F24A-2390-965C18DBB590}" dt="2024-12-05T04:04:59.099" v="168"/>
          <ac:spMkLst>
            <pc:docMk/>
            <pc:sldMk cId="3730841812" sldId="265"/>
            <ac:spMk id="5" creationId="{8874A6A9-41FF-4E33-AFA8-F9F81436A59E}"/>
          </ac:spMkLst>
        </pc:spChg>
        <pc:spChg chg="add del">
          <ac:chgData name="Sudhanshu Gopalrao Pawar" userId="S::sgpawar@syr.edu::43a264af-2de9-4c5e-8380-696b14db5f30" providerId="AD" clId="Web-{8FEAAC97-2F56-F24A-2390-965C18DBB590}" dt="2024-12-05T04:05:01.536" v="170"/>
          <ac:spMkLst>
            <pc:docMk/>
            <pc:sldMk cId="3730841812" sldId="265"/>
            <ac:spMk id="20" creationId="{A3363022-C969-41E9-8EB2-E4C94908C1FA}"/>
          </ac:spMkLst>
        </pc:spChg>
        <pc:spChg chg="add del">
          <ac:chgData name="Sudhanshu Gopalrao Pawar" userId="S::sgpawar@syr.edu::43a264af-2de9-4c5e-8380-696b14db5f30" providerId="AD" clId="Web-{8FEAAC97-2F56-F24A-2390-965C18DBB590}" dt="2024-12-05T04:05:01.536" v="170"/>
          <ac:spMkLst>
            <pc:docMk/>
            <pc:sldMk cId="3730841812" sldId="265"/>
            <ac:spMk id="21" creationId="{8D1AD6B3-BE88-4CEB-BA17-790657CC4729}"/>
          </ac:spMkLst>
        </pc:spChg>
        <pc:spChg chg="add del">
          <ac:chgData name="Sudhanshu Gopalrao Pawar" userId="S::sgpawar@syr.edu::43a264af-2de9-4c5e-8380-696b14db5f30" providerId="AD" clId="Web-{8FEAAC97-2F56-F24A-2390-965C18DBB590}" dt="2024-12-05T04:05:04.693" v="172"/>
          <ac:spMkLst>
            <pc:docMk/>
            <pc:sldMk cId="3730841812" sldId="265"/>
            <ac:spMk id="24" creationId="{A3363022-C969-41E9-8EB2-E4C94908C1FA}"/>
          </ac:spMkLst>
        </pc:spChg>
        <pc:spChg chg="add del">
          <ac:chgData name="Sudhanshu Gopalrao Pawar" userId="S::sgpawar@syr.edu::43a264af-2de9-4c5e-8380-696b14db5f30" providerId="AD" clId="Web-{8FEAAC97-2F56-F24A-2390-965C18DBB590}" dt="2024-12-05T04:05:04.693" v="172"/>
          <ac:spMkLst>
            <pc:docMk/>
            <pc:sldMk cId="3730841812" sldId="265"/>
            <ac:spMk id="25" creationId="{8D1AD6B3-BE88-4CEB-BA17-790657CC4729}"/>
          </ac:spMkLst>
        </pc:spChg>
        <pc:spChg chg="add">
          <ac:chgData name="Sudhanshu Gopalrao Pawar" userId="S::sgpawar@syr.edu::43a264af-2de9-4c5e-8380-696b14db5f30" providerId="AD" clId="Web-{8FEAAC97-2F56-F24A-2390-965C18DBB590}" dt="2024-12-05T04:05:04.739" v="173"/>
          <ac:spMkLst>
            <pc:docMk/>
            <pc:sldMk cId="3730841812" sldId="265"/>
            <ac:spMk id="33" creationId="{5A292AEA-2528-46C0-B426-95822B6141FB}"/>
          </ac:spMkLst>
        </pc:spChg>
        <pc:spChg chg="add">
          <ac:chgData name="Sudhanshu Gopalrao Pawar" userId="S::sgpawar@syr.edu::43a264af-2de9-4c5e-8380-696b14db5f30" providerId="AD" clId="Web-{8FEAAC97-2F56-F24A-2390-965C18DBB590}" dt="2024-12-05T04:05:04.739" v="173"/>
          <ac:spMkLst>
            <pc:docMk/>
            <pc:sldMk cId="3730841812" sldId="265"/>
            <ac:spMk id="34" creationId="{D8B7B198-E4DF-43CD-AD8C-199884323745}"/>
          </ac:spMkLst>
        </pc:spChg>
        <pc:spChg chg="add">
          <ac:chgData name="Sudhanshu Gopalrao Pawar" userId="S::sgpawar@syr.edu::43a264af-2de9-4c5e-8380-696b14db5f30" providerId="AD" clId="Web-{8FEAAC97-2F56-F24A-2390-965C18DBB590}" dt="2024-12-05T04:05:04.739" v="173"/>
          <ac:spMkLst>
            <pc:docMk/>
            <pc:sldMk cId="3730841812" sldId="265"/>
            <ac:spMk id="35" creationId="{2BE67753-EA0E-4819-8D22-0B6600CF7231}"/>
          </ac:spMkLst>
        </pc:spChg>
        <pc:grpChg chg="add del">
          <ac:chgData name="Sudhanshu Gopalrao Pawar" userId="S::sgpawar@syr.edu::43a264af-2de9-4c5e-8380-696b14db5f30" providerId="AD" clId="Web-{8FEAAC97-2F56-F24A-2390-965C18DBB590}" dt="2024-12-05T04:04:59.099" v="168"/>
          <ac:grpSpMkLst>
            <pc:docMk/>
            <pc:sldMk cId="3730841812" sldId="265"/>
            <ac:grpSpMk id="6" creationId="{721D730E-1F97-4071-B143-B05E6D2599BC}"/>
          </ac:grpSpMkLst>
        </pc:grpChg>
        <pc:grpChg chg="add del">
          <ac:chgData name="Sudhanshu Gopalrao Pawar" userId="S::sgpawar@syr.edu::43a264af-2de9-4c5e-8380-696b14db5f30" providerId="AD" clId="Web-{8FEAAC97-2F56-F24A-2390-965C18DBB590}" dt="2024-12-05T04:05:01.536" v="170"/>
          <ac:grpSpMkLst>
            <pc:docMk/>
            <pc:sldMk cId="3730841812" sldId="265"/>
            <ac:grpSpMk id="13" creationId="{89D1390B-7E13-4B4F-9CB2-391063412E54}"/>
          </ac:grpSpMkLst>
        </pc:grpChg>
        <pc:grpChg chg="add del">
          <ac:chgData name="Sudhanshu Gopalrao Pawar" userId="S::sgpawar@syr.edu::43a264af-2de9-4c5e-8380-696b14db5f30" providerId="AD" clId="Web-{8FEAAC97-2F56-F24A-2390-965C18DBB590}" dt="2024-12-05T04:05:04.693" v="172"/>
          <ac:grpSpMkLst>
            <pc:docMk/>
            <pc:sldMk cId="3730841812" sldId="265"/>
            <ac:grpSpMk id="27" creationId="{89D1390B-7E13-4B4F-9CB2-391063412E54}"/>
          </ac:grpSpMkLst>
        </pc:grpChg>
        <pc:grpChg chg="add">
          <ac:chgData name="Sudhanshu Gopalrao Pawar" userId="S::sgpawar@syr.edu::43a264af-2de9-4c5e-8380-696b14db5f30" providerId="AD" clId="Web-{8FEAAC97-2F56-F24A-2390-965C18DBB590}" dt="2024-12-05T04:05:04.739" v="173"/>
          <ac:grpSpMkLst>
            <pc:docMk/>
            <pc:sldMk cId="3730841812" sldId="265"/>
            <ac:grpSpMk id="28" creationId="{967346A5-7569-4F15-AB5D-BE3DADF192C0}"/>
          </ac:grpSpMkLst>
        </pc:grpChg>
        <pc:grpChg chg="add">
          <ac:chgData name="Sudhanshu Gopalrao Pawar" userId="S::sgpawar@syr.edu::43a264af-2de9-4c5e-8380-696b14db5f30" providerId="AD" clId="Web-{8FEAAC97-2F56-F24A-2390-965C18DBB590}" dt="2024-12-05T04:05:04.739" v="173"/>
          <ac:grpSpMkLst>
            <pc:docMk/>
            <pc:sldMk cId="3730841812" sldId="265"/>
            <ac:grpSpMk id="36" creationId="{D76D63AC-0421-45EC-B383-E79A61A78C6B}"/>
          </ac:grpSpMkLst>
        </pc:grpChg>
        <pc:grpChg chg="add">
          <ac:chgData name="Sudhanshu Gopalrao Pawar" userId="S::sgpawar@syr.edu::43a264af-2de9-4c5e-8380-696b14db5f30" providerId="AD" clId="Web-{8FEAAC97-2F56-F24A-2390-965C18DBB590}" dt="2024-12-05T04:05:04.739" v="173"/>
          <ac:grpSpMkLst>
            <pc:docMk/>
            <pc:sldMk cId="3730841812" sldId="265"/>
            <ac:grpSpMk id="38" creationId="{87F87F1B-42BA-4AC7-A4E2-41544DDB2CE3}"/>
          </ac:grpSpMkLst>
        </pc:grpChg>
        <pc:picChg chg="add del">
          <ac:chgData name="Sudhanshu Gopalrao Pawar" userId="S::sgpawar@syr.edu::43a264af-2de9-4c5e-8380-696b14db5f30" providerId="AD" clId="Web-{8FEAAC97-2F56-F24A-2390-965C18DBB590}" dt="2024-12-05T04:05:01.536" v="170"/>
          <ac:picMkLst>
            <pc:docMk/>
            <pc:sldMk cId="3730841812" sldId="265"/>
            <ac:picMk id="22" creationId="{2036D323-315F-E08A-3AA5-950E410DFDEE}"/>
          </ac:picMkLst>
        </pc:picChg>
        <pc:picChg chg="add del">
          <ac:chgData name="Sudhanshu Gopalrao Pawar" userId="S::sgpawar@syr.edu::43a264af-2de9-4c5e-8380-696b14db5f30" providerId="AD" clId="Web-{8FEAAC97-2F56-F24A-2390-965C18DBB590}" dt="2024-12-05T04:05:04.693" v="172"/>
          <ac:picMkLst>
            <pc:docMk/>
            <pc:sldMk cId="3730841812" sldId="265"/>
            <ac:picMk id="26" creationId="{2C3CECF3-1934-F220-8C8A-20C896DF2750}"/>
          </ac:picMkLst>
        </pc:picChg>
      </pc:sldChg>
      <pc:sldChg chg="modSp">
        <pc:chgData name="Sudhanshu Gopalrao Pawar" userId="S::sgpawar@syr.edu::43a264af-2de9-4c5e-8380-696b14db5f30" providerId="AD" clId="Web-{8FEAAC97-2F56-F24A-2390-965C18DBB590}" dt="2024-12-05T04:23:01.622" v="206" actId="20577"/>
        <pc:sldMkLst>
          <pc:docMk/>
          <pc:sldMk cId="2648388757" sldId="266"/>
        </pc:sldMkLst>
        <pc:graphicFrameChg chg="mod modGraphic">
          <ac:chgData name="Sudhanshu Gopalrao Pawar" userId="S::sgpawar@syr.edu::43a264af-2de9-4c5e-8380-696b14db5f30" providerId="AD" clId="Web-{8FEAAC97-2F56-F24A-2390-965C18DBB590}" dt="2024-12-05T04:23:01.622" v="206" actId="20577"/>
          <ac:graphicFrameMkLst>
            <pc:docMk/>
            <pc:sldMk cId="2648388757" sldId="266"/>
            <ac:graphicFrameMk id="44" creationId="{5FD43F44-329E-A9BD-BB51-6D6D8912764F}"/>
          </ac:graphicFrameMkLst>
        </pc:graphicFrameChg>
      </pc:sldChg>
      <pc:sldChg chg="modSp">
        <pc:chgData name="Sudhanshu Gopalrao Pawar" userId="S::sgpawar@syr.edu::43a264af-2de9-4c5e-8380-696b14db5f30" providerId="AD" clId="Web-{8FEAAC97-2F56-F24A-2390-965C18DBB590}" dt="2024-12-05T03:38:13.048" v="85" actId="20577"/>
        <pc:sldMkLst>
          <pc:docMk/>
          <pc:sldMk cId="2545015652" sldId="267"/>
        </pc:sldMkLst>
        <pc:spChg chg="mod">
          <ac:chgData name="Sudhanshu Gopalrao Pawar" userId="S::sgpawar@syr.edu::43a264af-2de9-4c5e-8380-696b14db5f30" providerId="AD" clId="Web-{8FEAAC97-2F56-F24A-2390-965C18DBB590}" dt="2024-12-05T03:38:13.048" v="85" actId="20577"/>
          <ac:spMkLst>
            <pc:docMk/>
            <pc:sldMk cId="2545015652" sldId="267"/>
            <ac:spMk id="2" creationId="{3FB83595-4EB7-EC0C-2AE1-22FEC98F908D}"/>
          </ac:spMkLst>
        </pc:spChg>
      </pc:sldChg>
      <pc:sldChg chg="addSp modSp">
        <pc:chgData name="Sudhanshu Gopalrao Pawar" userId="S::sgpawar@syr.edu::43a264af-2de9-4c5e-8380-696b14db5f30" providerId="AD" clId="Web-{8FEAAC97-2F56-F24A-2390-965C18DBB590}" dt="2024-12-05T04:00:08.230" v="156"/>
        <pc:sldMkLst>
          <pc:docMk/>
          <pc:sldMk cId="2515939142" sldId="268"/>
        </pc:sldMkLst>
        <pc:spChg chg="add mod">
          <ac:chgData name="Sudhanshu Gopalrao Pawar" userId="S::sgpawar@syr.edu::43a264af-2de9-4c5e-8380-696b14db5f30" providerId="AD" clId="Web-{8FEAAC97-2F56-F24A-2390-965C18DBB590}" dt="2024-12-05T04:00:08.230" v="156"/>
          <ac:spMkLst>
            <pc:docMk/>
            <pc:sldMk cId="2515939142" sldId="268"/>
            <ac:spMk id="2" creationId="{7C77363A-B95D-6344-1674-E2E84602BBD9}"/>
          </ac:spMkLst>
        </pc:spChg>
        <pc:spChg chg="mod">
          <ac:chgData name="Sudhanshu Gopalrao Pawar" userId="S::sgpawar@syr.edu::43a264af-2de9-4c5e-8380-696b14db5f30" providerId="AD" clId="Web-{8FEAAC97-2F56-F24A-2390-965C18DBB590}" dt="2024-12-05T03:42:52.822" v="108" actId="1076"/>
          <ac:spMkLst>
            <pc:docMk/>
            <pc:sldMk cId="2515939142" sldId="268"/>
            <ac:spMk id="7" creationId="{74261979-0B36-AC86-6D7E-B53B08A25B57}"/>
          </ac:spMkLst>
        </pc:spChg>
        <pc:picChg chg="mod">
          <ac:chgData name="Sudhanshu Gopalrao Pawar" userId="S::sgpawar@syr.edu::43a264af-2de9-4c5e-8380-696b14db5f30" providerId="AD" clId="Web-{8FEAAC97-2F56-F24A-2390-965C18DBB590}" dt="2024-12-05T03:42:47.338" v="107" actId="1076"/>
          <ac:picMkLst>
            <pc:docMk/>
            <pc:sldMk cId="2515939142" sldId="268"/>
            <ac:picMk id="5" creationId="{DA41596E-FFA1-C88F-B0AE-01A85AB8CAD3}"/>
          </ac:picMkLst>
        </pc:picChg>
      </pc:sldChg>
      <pc:sldChg chg="addSp modSp">
        <pc:chgData name="Sudhanshu Gopalrao Pawar" userId="S::sgpawar@syr.edu::43a264af-2de9-4c5e-8380-696b14db5f30" providerId="AD" clId="Web-{8FEAAC97-2F56-F24A-2390-965C18DBB590}" dt="2024-12-05T04:05:23.381" v="175" actId="1076"/>
        <pc:sldMkLst>
          <pc:docMk/>
          <pc:sldMk cId="4010002798" sldId="269"/>
        </pc:sldMkLst>
        <pc:spChg chg="add mod">
          <ac:chgData name="Sudhanshu Gopalrao Pawar" userId="S::sgpawar@syr.edu::43a264af-2de9-4c5e-8380-696b14db5f30" providerId="AD" clId="Web-{8FEAAC97-2F56-F24A-2390-965C18DBB590}" dt="2024-12-05T04:05:23.381" v="175" actId="1076"/>
          <ac:spMkLst>
            <pc:docMk/>
            <pc:sldMk cId="4010002798" sldId="269"/>
            <ac:spMk id="2" creationId="{6F2C6E09-9F9F-D675-D271-D3CF30385556}"/>
          </ac:spMkLst>
        </pc:spChg>
        <pc:picChg chg="mod">
          <ac:chgData name="Sudhanshu Gopalrao Pawar" userId="S::sgpawar@syr.edu::43a264af-2de9-4c5e-8380-696b14db5f30" providerId="AD" clId="Web-{8FEAAC97-2F56-F24A-2390-965C18DBB590}" dt="2024-12-05T04:05:20.099" v="174" actId="1076"/>
          <ac:picMkLst>
            <pc:docMk/>
            <pc:sldMk cId="4010002798" sldId="269"/>
            <ac:picMk id="5" creationId="{BF787695-0BCE-7903-664C-895B3E7B2B2F}"/>
          </ac:picMkLst>
        </pc:picChg>
      </pc:sldChg>
      <pc:sldChg chg="addSp delSp modSp mod setBg">
        <pc:chgData name="Sudhanshu Gopalrao Pawar" userId="S::sgpawar@syr.edu::43a264af-2de9-4c5e-8380-696b14db5f30" providerId="AD" clId="Web-{8FEAAC97-2F56-F24A-2390-965C18DBB590}" dt="2024-12-05T03:28:47.249" v="81" actId="20577"/>
        <pc:sldMkLst>
          <pc:docMk/>
          <pc:sldMk cId="2874573869" sldId="270"/>
        </pc:sldMkLst>
        <pc:spChg chg="mod">
          <ac:chgData name="Sudhanshu Gopalrao Pawar" userId="S::sgpawar@syr.edu::43a264af-2de9-4c5e-8380-696b14db5f30" providerId="AD" clId="Web-{8FEAAC97-2F56-F24A-2390-965C18DBB590}" dt="2024-12-05T03:28:47.249" v="81" actId="20577"/>
          <ac:spMkLst>
            <pc:docMk/>
            <pc:sldMk cId="2874573869" sldId="270"/>
            <ac:spMk id="2" creationId="{5AAC96E0-4794-5D24-56A4-F3276A76D93B}"/>
          </ac:spMkLst>
        </pc:spChg>
        <pc:spChg chg="add del">
          <ac:chgData name="Sudhanshu Gopalrao Pawar" userId="S::sgpawar@syr.edu::43a264af-2de9-4c5e-8380-696b14db5f30" providerId="AD" clId="Web-{8FEAAC97-2F56-F24A-2390-965C18DBB590}" dt="2024-12-05T03:27:12.574" v="49"/>
          <ac:spMkLst>
            <pc:docMk/>
            <pc:sldMk cId="2874573869" sldId="270"/>
            <ac:spMk id="3" creationId="{3D4EBF70-4A1F-3D91-B742-24B73E0B0F9D}"/>
          </ac:spMkLst>
        </pc:spChg>
        <pc:spChg chg="add del">
          <ac:chgData name="Sudhanshu Gopalrao Pawar" userId="S::sgpawar@syr.edu::43a264af-2de9-4c5e-8380-696b14db5f30" providerId="AD" clId="Web-{8FEAAC97-2F56-F24A-2390-965C18DBB590}" dt="2024-12-05T03:27:10.277" v="46"/>
          <ac:spMkLst>
            <pc:docMk/>
            <pc:sldMk cId="2874573869" sldId="270"/>
            <ac:spMk id="9" creationId="{BACC6370-2D7E-4714-9D71-7542949D7D5D}"/>
          </ac:spMkLst>
        </pc:spChg>
        <pc:spChg chg="add del">
          <ac:chgData name="Sudhanshu Gopalrao Pawar" userId="S::sgpawar@syr.edu::43a264af-2de9-4c5e-8380-696b14db5f30" providerId="AD" clId="Web-{8FEAAC97-2F56-F24A-2390-965C18DBB590}" dt="2024-12-05T03:27:10.277" v="46"/>
          <ac:spMkLst>
            <pc:docMk/>
            <pc:sldMk cId="2874573869" sldId="270"/>
            <ac:spMk id="11" creationId="{F68B3F68-107C-434F-AA38-110D5EA91B85}"/>
          </ac:spMkLst>
        </pc:spChg>
        <pc:spChg chg="add del">
          <ac:chgData name="Sudhanshu Gopalrao Pawar" userId="S::sgpawar@syr.edu::43a264af-2de9-4c5e-8380-696b14db5f30" providerId="AD" clId="Web-{8FEAAC97-2F56-F24A-2390-965C18DBB590}" dt="2024-12-05T03:27:10.277" v="46"/>
          <ac:spMkLst>
            <pc:docMk/>
            <pc:sldMk cId="2874573869" sldId="270"/>
            <ac:spMk id="13" creationId="{AAD0DBB9-1A4B-4391-81D4-CB19F9AB918A}"/>
          </ac:spMkLst>
        </pc:spChg>
        <pc:spChg chg="add del">
          <ac:chgData name="Sudhanshu Gopalrao Pawar" userId="S::sgpawar@syr.edu::43a264af-2de9-4c5e-8380-696b14db5f30" providerId="AD" clId="Web-{8FEAAC97-2F56-F24A-2390-965C18DBB590}" dt="2024-12-05T03:27:10.277" v="46"/>
          <ac:spMkLst>
            <pc:docMk/>
            <pc:sldMk cId="2874573869" sldId="270"/>
            <ac:spMk id="15" creationId="{063BBA22-50EA-4C4D-BE05-F1CE4E63AA56}"/>
          </ac:spMkLst>
        </pc:spChg>
        <pc:spChg chg="add del">
          <ac:chgData name="Sudhanshu Gopalrao Pawar" userId="S::sgpawar@syr.edu::43a264af-2de9-4c5e-8380-696b14db5f30" providerId="AD" clId="Web-{8FEAAC97-2F56-F24A-2390-965C18DBB590}" dt="2024-12-05T03:27:12.542" v="48"/>
          <ac:spMkLst>
            <pc:docMk/>
            <pc:sldMk cId="2874573869" sldId="270"/>
            <ac:spMk id="17" creationId="{BACC6370-2D7E-4714-9D71-7542949D7D5D}"/>
          </ac:spMkLst>
        </pc:spChg>
        <pc:spChg chg="add del">
          <ac:chgData name="Sudhanshu Gopalrao Pawar" userId="S::sgpawar@syr.edu::43a264af-2de9-4c5e-8380-696b14db5f30" providerId="AD" clId="Web-{8FEAAC97-2F56-F24A-2390-965C18DBB590}" dt="2024-12-05T03:27:12.542" v="48"/>
          <ac:spMkLst>
            <pc:docMk/>
            <pc:sldMk cId="2874573869" sldId="270"/>
            <ac:spMk id="18" creationId="{F68B3F68-107C-434F-AA38-110D5EA91B85}"/>
          </ac:spMkLst>
        </pc:spChg>
        <pc:spChg chg="add del">
          <ac:chgData name="Sudhanshu Gopalrao Pawar" userId="S::sgpawar@syr.edu::43a264af-2de9-4c5e-8380-696b14db5f30" providerId="AD" clId="Web-{8FEAAC97-2F56-F24A-2390-965C18DBB590}" dt="2024-12-05T03:27:12.542" v="48"/>
          <ac:spMkLst>
            <pc:docMk/>
            <pc:sldMk cId="2874573869" sldId="270"/>
            <ac:spMk id="19" creationId="{AAD0DBB9-1A4B-4391-81D4-CB19F9AB918A}"/>
          </ac:spMkLst>
        </pc:spChg>
        <pc:spChg chg="add del">
          <ac:chgData name="Sudhanshu Gopalrao Pawar" userId="S::sgpawar@syr.edu::43a264af-2de9-4c5e-8380-696b14db5f30" providerId="AD" clId="Web-{8FEAAC97-2F56-F24A-2390-965C18DBB590}" dt="2024-12-05T03:27:12.542" v="48"/>
          <ac:spMkLst>
            <pc:docMk/>
            <pc:sldMk cId="2874573869" sldId="270"/>
            <ac:spMk id="20" creationId="{063BBA22-50EA-4C4D-BE05-F1CE4E63AA56}"/>
          </ac:spMkLst>
        </pc:spChg>
        <pc:spChg chg="add">
          <ac:chgData name="Sudhanshu Gopalrao Pawar" userId="S::sgpawar@syr.edu::43a264af-2de9-4c5e-8380-696b14db5f30" providerId="AD" clId="Web-{8FEAAC97-2F56-F24A-2390-965C18DBB590}" dt="2024-12-05T03:27:12.574" v="49"/>
          <ac:spMkLst>
            <pc:docMk/>
            <pc:sldMk cId="2874573869" sldId="270"/>
            <ac:spMk id="23" creationId="{53B021B3-DE93-4AB7-8A18-CF5F1CED88B8}"/>
          </ac:spMkLst>
        </pc:spChg>
        <pc:spChg chg="add">
          <ac:chgData name="Sudhanshu Gopalrao Pawar" userId="S::sgpawar@syr.edu::43a264af-2de9-4c5e-8380-696b14db5f30" providerId="AD" clId="Web-{8FEAAC97-2F56-F24A-2390-965C18DBB590}" dt="2024-12-05T03:27:12.574" v="49"/>
          <ac:spMkLst>
            <pc:docMk/>
            <pc:sldMk cId="2874573869" sldId="270"/>
            <ac:spMk id="24" creationId="{52D502E5-F6B4-4D58-B4AE-FC466FF15EE8}"/>
          </ac:spMkLst>
        </pc:spChg>
        <pc:spChg chg="add">
          <ac:chgData name="Sudhanshu Gopalrao Pawar" userId="S::sgpawar@syr.edu::43a264af-2de9-4c5e-8380-696b14db5f30" providerId="AD" clId="Web-{8FEAAC97-2F56-F24A-2390-965C18DBB590}" dt="2024-12-05T03:27:12.574" v="49"/>
          <ac:spMkLst>
            <pc:docMk/>
            <pc:sldMk cId="2874573869" sldId="270"/>
            <ac:spMk id="25" creationId="{9DECDBF4-02B6-4BB4-B65B-B8107AD6A9E8}"/>
          </ac:spMkLst>
        </pc:spChg>
        <pc:graphicFrameChg chg="add del">
          <ac:chgData name="Sudhanshu Gopalrao Pawar" userId="S::sgpawar@syr.edu::43a264af-2de9-4c5e-8380-696b14db5f30" providerId="AD" clId="Web-{8FEAAC97-2F56-F24A-2390-965C18DBB590}" dt="2024-12-05T03:27:10.277" v="46"/>
          <ac:graphicFrameMkLst>
            <pc:docMk/>
            <pc:sldMk cId="2874573869" sldId="270"/>
            <ac:graphicFrameMk id="5" creationId="{BFA06DCB-42FD-C1DE-DAB9-A81863558410}"/>
          </ac:graphicFrameMkLst>
        </pc:graphicFrameChg>
        <pc:graphicFrameChg chg="add del">
          <ac:chgData name="Sudhanshu Gopalrao Pawar" userId="S::sgpawar@syr.edu::43a264af-2de9-4c5e-8380-696b14db5f30" providerId="AD" clId="Web-{8FEAAC97-2F56-F24A-2390-965C18DBB590}" dt="2024-12-05T03:27:12.542" v="48"/>
          <ac:graphicFrameMkLst>
            <pc:docMk/>
            <pc:sldMk cId="2874573869" sldId="270"/>
            <ac:graphicFrameMk id="21" creationId="{DEC1BBFA-13B5-42AA-611E-04A69F65E313}"/>
          </ac:graphicFrameMkLst>
        </pc:graphicFrameChg>
        <pc:graphicFrameChg chg="add">
          <ac:chgData name="Sudhanshu Gopalrao Pawar" userId="S::sgpawar@syr.edu::43a264af-2de9-4c5e-8380-696b14db5f30" providerId="AD" clId="Web-{8FEAAC97-2F56-F24A-2390-965C18DBB590}" dt="2024-12-05T03:27:12.574" v="49"/>
          <ac:graphicFrameMkLst>
            <pc:docMk/>
            <pc:sldMk cId="2874573869" sldId="270"/>
            <ac:graphicFrameMk id="26" creationId="{D3F88DEF-E931-4D00-EE4A-5028B7C572F6}"/>
          </ac:graphicFrameMkLst>
        </pc:graphicFrameChg>
      </pc:sldChg>
      <pc:sldChg chg="addSp modSp">
        <pc:chgData name="Sudhanshu Gopalrao Pawar" userId="S::sgpawar@syr.edu::43a264af-2de9-4c5e-8380-696b14db5f30" providerId="AD" clId="Web-{8FEAAC97-2F56-F24A-2390-965C18DBB590}" dt="2024-12-05T04:36:04.745" v="250" actId="1076"/>
        <pc:sldMkLst>
          <pc:docMk/>
          <pc:sldMk cId="809335223" sldId="271"/>
        </pc:sldMkLst>
        <pc:spChg chg="mod">
          <ac:chgData name="Sudhanshu Gopalrao Pawar" userId="S::sgpawar@syr.edu::43a264af-2de9-4c5e-8380-696b14db5f30" providerId="AD" clId="Web-{8FEAAC97-2F56-F24A-2390-965C18DBB590}" dt="2024-12-05T04:19:58.553" v="189" actId="20577"/>
          <ac:spMkLst>
            <pc:docMk/>
            <pc:sldMk cId="809335223" sldId="271"/>
            <ac:spMk id="10" creationId="{B78A92C1-D4DC-0A19-3DB4-0DDA1EA6A6BC}"/>
          </ac:spMkLst>
        </pc:spChg>
        <pc:graphicFrameChg chg="mod">
          <ac:chgData name="Sudhanshu Gopalrao Pawar" userId="S::sgpawar@syr.edu::43a264af-2de9-4c5e-8380-696b14db5f30" providerId="AD" clId="Web-{8FEAAC97-2F56-F24A-2390-965C18DBB590}" dt="2024-12-05T04:36:04.745" v="250" actId="1076"/>
          <ac:graphicFrameMkLst>
            <pc:docMk/>
            <pc:sldMk cId="809335223" sldId="271"/>
            <ac:graphicFrameMk id="7" creationId="{125C7008-7D1E-B04C-A29A-DE179FCBA8FE}"/>
          </ac:graphicFrameMkLst>
        </pc:graphicFrameChg>
        <pc:picChg chg="mod">
          <ac:chgData name="Sudhanshu Gopalrao Pawar" userId="S::sgpawar@syr.edu::43a264af-2de9-4c5e-8380-696b14db5f30" providerId="AD" clId="Web-{8FEAAC97-2F56-F24A-2390-965C18DBB590}" dt="2024-12-05T04:24:47.312" v="216" actId="1076"/>
          <ac:picMkLst>
            <pc:docMk/>
            <pc:sldMk cId="809335223" sldId="271"/>
            <ac:picMk id="8" creationId="{0403EA42-ECA0-B0CF-71A1-12EBDBBAC02A}"/>
          </ac:picMkLst>
        </pc:picChg>
        <pc:picChg chg="mod">
          <ac:chgData name="Sudhanshu Gopalrao Pawar" userId="S::sgpawar@syr.edu::43a264af-2de9-4c5e-8380-696b14db5f30" providerId="AD" clId="Web-{8FEAAC97-2F56-F24A-2390-965C18DBB590}" dt="2024-12-05T04:18:17.003" v="176" actId="1076"/>
          <ac:picMkLst>
            <pc:docMk/>
            <pc:sldMk cId="809335223" sldId="271"/>
            <ac:picMk id="9" creationId="{BF787695-0BCE-7903-664C-895B3E7B2B2F}"/>
          </ac:picMkLst>
        </pc:picChg>
        <pc:picChg chg="add mod">
          <ac:chgData name="Sudhanshu Gopalrao Pawar" userId="S::sgpawar@syr.edu::43a264af-2de9-4c5e-8380-696b14db5f30" providerId="AD" clId="Web-{8FEAAC97-2F56-F24A-2390-965C18DBB590}" dt="2024-12-05T04:24:45.047" v="215" actId="1076"/>
          <ac:picMkLst>
            <pc:docMk/>
            <pc:sldMk cId="809335223" sldId="271"/>
            <ac:picMk id="172" creationId="{B6943746-0F3B-02FD-4FE0-54232A73DD5F}"/>
          </ac:picMkLst>
        </pc:picChg>
      </pc:sldChg>
      <pc:sldChg chg="addSp delSp modSp new">
        <pc:chgData name="Sudhanshu Gopalrao Pawar" userId="S::sgpawar@syr.edu::43a264af-2de9-4c5e-8380-696b14db5f30" providerId="AD" clId="Web-{8FEAAC97-2F56-F24A-2390-965C18DBB590}" dt="2024-12-05T03:24:44.788" v="44" actId="20577"/>
        <pc:sldMkLst>
          <pc:docMk/>
          <pc:sldMk cId="852546830" sldId="271"/>
        </pc:sldMkLst>
        <pc:spChg chg="mod">
          <ac:chgData name="Sudhanshu Gopalrao Pawar" userId="S::sgpawar@syr.edu::43a264af-2de9-4c5e-8380-696b14db5f30" providerId="AD" clId="Web-{8FEAAC97-2F56-F24A-2390-965C18DBB590}" dt="2024-12-05T03:24:44.788" v="44" actId="20577"/>
          <ac:spMkLst>
            <pc:docMk/>
            <pc:sldMk cId="852546830" sldId="271"/>
            <ac:spMk id="2" creationId="{39682036-010D-269C-6E6C-0DB17CA3DEE2}"/>
          </ac:spMkLst>
        </pc:spChg>
        <pc:spChg chg="del">
          <ac:chgData name="Sudhanshu Gopalrao Pawar" userId="S::sgpawar@syr.edu::43a264af-2de9-4c5e-8380-696b14db5f30" providerId="AD" clId="Web-{8FEAAC97-2F56-F24A-2390-965C18DBB590}" dt="2024-12-05T03:23:56.036" v="7"/>
          <ac:spMkLst>
            <pc:docMk/>
            <pc:sldMk cId="852546830" sldId="271"/>
            <ac:spMk id="3" creationId="{5458E229-2FD3-0A7A-3285-22BCE2498E97}"/>
          </ac:spMkLst>
        </pc:spChg>
        <pc:picChg chg="add mod ord">
          <ac:chgData name="Sudhanshu Gopalrao Pawar" userId="S::sgpawar@syr.edu::43a264af-2de9-4c5e-8380-696b14db5f30" providerId="AD" clId="Web-{8FEAAC97-2F56-F24A-2390-965C18DBB590}" dt="2024-12-05T03:23:56.036" v="7"/>
          <ac:picMkLst>
            <pc:docMk/>
            <pc:sldMk cId="852546830" sldId="271"/>
            <ac:picMk id="4" creationId="{C326F5F0-0244-A432-8610-F81A66B682A6}"/>
          </ac:picMkLst>
        </pc:picChg>
      </pc:sldChg>
      <pc:sldChg chg="new del ord">
        <pc:chgData name="Sudhanshu Gopalrao Pawar" userId="S::sgpawar@syr.edu::43a264af-2de9-4c5e-8380-696b14db5f30" providerId="AD" clId="Web-{8FEAAC97-2F56-F24A-2390-965C18DBB590}" dt="2024-12-05T04:24:20.937" v="209"/>
        <pc:sldMkLst>
          <pc:docMk/>
          <pc:sldMk cId="81060890" sldId="272"/>
        </pc:sldMkLst>
      </pc:sldChg>
    </pc:docChg>
  </pc:docChgLst>
  <pc:docChgLst>
    <pc:chgData name="Aakanksha Maheshwari" userId="01bd5903-8f80-4784-9e44-acc4782d0668" providerId="ADAL" clId="{D529E971-8E4A-47E9-A3E4-4289FDA7A7D4}"/>
    <pc:docChg chg="undo custSel addSld delSld modSld sldOrd">
      <pc:chgData name="Aakanksha Maheshwari" userId="01bd5903-8f80-4784-9e44-acc4782d0668" providerId="ADAL" clId="{D529E971-8E4A-47E9-A3E4-4289FDA7A7D4}" dt="2024-12-05T04:29:11.062" v="787" actId="113"/>
      <pc:docMkLst>
        <pc:docMk/>
      </pc:docMkLst>
      <pc:sldChg chg="addSp delSp modSp mod setClrOvrMap delDesignElem">
        <pc:chgData name="Aakanksha Maheshwari" userId="01bd5903-8f80-4784-9e44-acc4782d0668" providerId="ADAL" clId="{D529E971-8E4A-47E9-A3E4-4289FDA7A7D4}" dt="2024-12-05T03:56:24.381" v="467" actId="14100"/>
        <pc:sldMkLst>
          <pc:docMk/>
          <pc:sldMk cId="3250383772" sldId="256"/>
        </pc:sldMkLst>
        <pc:spChg chg="mod">
          <ac:chgData name="Aakanksha Maheshwari" userId="01bd5903-8f80-4784-9e44-acc4782d0668" providerId="ADAL" clId="{D529E971-8E4A-47E9-A3E4-4289FDA7A7D4}" dt="2024-12-05T03:56:04.284" v="462" actId="1076"/>
          <ac:spMkLst>
            <pc:docMk/>
            <pc:sldMk cId="3250383772" sldId="256"/>
            <ac:spMk id="3" creationId="{53B978E3-71E5-18CE-23BD-C54310EE316C}"/>
          </ac:spMkLst>
        </pc:spChg>
        <pc:spChg chg="mod">
          <ac:chgData name="Aakanksha Maheshwari" userId="01bd5903-8f80-4784-9e44-acc4782d0668" providerId="ADAL" clId="{D529E971-8E4A-47E9-A3E4-4289FDA7A7D4}" dt="2024-12-05T03:55:48.204" v="459" actId="14100"/>
          <ac:spMkLst>
            <pc:docMk/>
            <pc:sldMk cId="3250383772" sldId="256"/>
            <ac:spMk id="4" creationId="{14E83462-84ED-C4CA-D5D0-1FCA22F573F5}"/>
          </ac:spMkLst>
        </pc:spChg>
        <pc:spChg chg="add">
          <ac:chgData name="Aakanksha Maheshwari" userId="01bd5903-8f80-4784-9e44-acc4782d0668" providerId="ADAL" clId="{D529E971-8E4A-47E9-A3E4-4289FDA7A7D4}" dt="2024-12-05T03:55:26.921" v="455" actId="26606"/>
          <ac:spMkLst>
            <pc:docMk/>
            <pc:sldMk cId="3250383772" sldId="256"/>
            <ac:spMk id="8" creationId="{A8384FB5-9ADC-4DDC-881B-597D56F5B15D}"/>
          </ac:spMkLst>
        </pc:spChg>
        <pc:spChg chg="add">
          <ac:chgData name="Aakanksha Maheshwari" userId="01bd5903-8f80-4784-9e44-acc4782d0668" providerId="ADAL" clId="{D529E971-8E4A-47E9-A3E4-4289FDA7A7D4}" dt="2024-12-05T03:55:26.921" v="455" actId="26606"/>
          <ac:spMkLst>
            <pc:docMk/>
            <pc:sldMk cId="3250383772" sldId="256"/>
            <ac:spMk id="9" creationId="{91E5A9A7-95C6-4F4F-B00E-C82E07FE62EF}"/>
          </ac:spMkLst>
        </pc:spChg>
        <pc:spChg chg="add">
          <ac:chgData name="Aakanksha Maheshwari" userId="01bd5903-8f80-4784-9e44-acc4782d0668" providerId="ADAL" clId="{D529E971-8E4A-47E9-A3E4-4289FDA7A7D4}" dt="2024-12-05T03:55:26.921" v="455" actId="26606"/>
          <ac:spMkLst>
            <pc:docMk/>
            <pc:sldMk cId="3250383772" sldId="256"/>
            <ac:spMk id="10" creationId="{D07DD2DE-F619-49DD-B5E7-03A290FF4ED1}"/>
          </ac:spMkLst>
        </pc:spChg>
        <pc:spChg chg="add del">
          <ac:chgData name="Aakanksha Maheshwari" userId="01bd5903-8f80-4784-9e44-acc4782d0668" providerId="ADAL" clId="{D529E971-8E4A-47E9-A3E4-4289FDA7A7D4}" dt="2024-12-05T03:48:55.902" v="358" actId="26606"/>
          <ac:spMkLst>
            <pc:docMk/>
            <pc:sldMk cId="3250383772" sldId="256"/>
            <ac:spMk id="11" creationId="{600B5AE2-C5CC-499C-8F2D-249888BE22C2}"/>
          </ac:spMkLst>
        </pc:spChg>
        <pc:spChg chg="add">
          <ac:chgData name="Aakanksha Maheshwari" userId="01bd5903-8f80-4784-9e44-acc4782d0668" providerId="ADAL" clId="{D529E971-8E4A-47E9-A3E4-4289FDA7A7D4}" dt="2024-12-05T03:55:26.921" v="455" actId="26606"/>
          <ac:spMkLst>
            <pc:docMk/>
            <pc:sldMk cId="3250383772" sldId="256"/>
            <ac:spMk id="12" creationId="{85149191-5F60-4A28-AAFF-039F96B0F3EC}"/>
          </ac:spMkLst>
        </pc:spChg>
        <pc:spChg chg="add del">
          <ac:chgData name="Aakanksha Maheshwari" userId="01bd5903-8f80-4784-9e44-acc4782d0668" providerId="ADAL" clId="{D529E971-8E4A-47E9-A3E4-4289FDA7A7D4}" dt="2024-12-05T03:48:55.902" v="358" actId="26606"/>
          <ac:spMkLst>
            <pc:docMk/>
            <pc:sldMk cId="3250383772" sldId="256"/>
            <ac:spMk id="13" creationId="{BA7A3698-B350-40E5-8475-9BCC41A089FC}"/>
          </ac:spMkLst>
        </pc:spChg>
        <pc:spChg chg="add">
          <ac:chgData name="Aakanksha Maheshwari" userId="01bd5903-8f80-4784-9e44-acc4782d0668" providerId="ADAL" clId="{D529E971-8E4A-47E9-A3E4-4289FDA7A7D4}" dt="2024-12-05T03:55:26.921" v="455" actId="26606"/>
          <ac:spMkLst>
            <pc:docMk/>
            <pc:sldMk cId="3250383772" sldId="256"/>
            <ac:spMk id="14" creationId="{F8260ED5-17F7-4158-B241-D51DD4CF1B7E}"/>
          </ac:spMkLst>
        </pc:spChg>
        <pc:spChg chg="add del">
          <ac:chgData name="Aakanksha Maheshwari" userId="01bd5903-8f80-4784-9e44-acc4782d0668" providerId="ADAL" clId="{D529E971-8E4A-47E9-A3E4-4289FDA7A7D4}" dt="2024-12-05T03:48:55.902" v="358" actId="26606"/>
          <ac:spMkLst>
            <pc:docMk/>
            <pc:sldMk cId="3250383772" sldId="256"/>
            <ac:spMk id="17" creationId="{E32D3FD4-6F71-43DF-93B9-87279519C618}"/>
          </ac:spMkLst>
        </pc:spChg>
        <pc:spChg chg="add del">
          <ac:chgData name="Aakanksha Maheshwari" userId="01bd5903-8f80-4784-9e44-acc4782d0668" providerId="ADAL" clId="{D529E971-8E4A-47E9-A3E4-4289FDA7A7D4}" dt="2024-12-05T03:48:55.902" v="358" actId="26606"/>
          <ac:spMkLst>
            <pc:docMk/>
            <pc:sldMk cId="3250383772" sldId="256"/>
            <ac:spMk id="19" creationId="{36F207B4-66C3-4A76-8D54-C2871CF80983}"/>
          </ac:spMkLst>
        </pc:spChg>
        <pc:spChg chg="add del">
          <ac:chgData name="Aakanksha Maheshwari" userId="01bd5903-8f80-4784-9e44-acc4782d0668" providerId="ADAL" clId="{D529E971-8E4A-47E9-A3E4-4289FDA7A7D4}" dt="2024-12-05T03:49:01.313" v="361" actId="26606"/>
          <ac:spMkLst>
            <pc:docMk/>
            <pc:sldMk cId="3250383772" sldId="256"/>
            <ac:spMk id="22" creationId="{B9E780F8-2452-4595-A281-E594BA83DB0D}"/>
          </ac:spMkLst>
        </pc:spChg>
        <pc:spChg chg="add del">
          <ac:chgData name="Aakanksha Maheshwari" userId="01bd5903-8f80-4784-9e44-acc4782d0668" providerId="ADAL" clId="{D529E971-8E4A-47E9-A3E4-4289FDA7A7D4}" dt="2024-12-05T03:49:01.313" v="361" actId="26606"/>
          <ac:spMkLst>
            <pc:docMk/>
            <pc:sldMk cId="3250383772" sldId="256"/>
            <ac:spMk id="23" creationId="{A917F44A-7774-4C79-BEDC-0CC73C8C0E04}"/>
          </ac:spMkLst>
        </pc:spChg>
        <pc:spChg chg="add del">
          <ac:chgData name="Aakanksha Maheshwari" userId="01bd5903-8f80-4784-9e44-acc4782d0668" providerId="ADAL" clId="{D529E971-8E4A-47E9-A3E4-4289FDA7A7D4}" dt="2024-12-05T03:55:15.225" v="454"/>
          <ac:spMkLst>
            <pc:docMk/>
            <pc:sldMk cId="3250383772" sldId="256"/>
            <ac:spMk id="25" creationId="{600B5AE2-C5CC-499C-8F2D-249888BE22C2}"/>
          </ac:spMkLst>
        </pc:spChg>
        <pc:spChg chg="add del">
          <ac:chgData name="Aakanksha Maheshwari" userId="01bd5903-8f80-4784-9e44-acc4782d0668" providerId="ADAL" clId="{D529E971-8E4A-47E9-A3E4-4289FDA7A7D4}" dt="2024-12-05T03:55:15.225" v="454"/>
          <ac:spMkLst>
            <pc:docMk/>
            <pc:sldMk cId="3250383772" sldId="256"/>
            <ac:spMk id="26" creationId="{BA7A3698-B350-40E5-8475-9BCC41A089FC}"/>
          </ac:spMkLst>
        </pc:spChg>
        <pc:spChg chg="add del">
          <ac:chgData name="Aakanksha Maheshwari" userId="01bd5903-8f80-4784-9e44-acc4782d0668" providerId="ADAL" clId="{D529E971-8E4A-47E9-A3E4-4289FDA7A7D4}" dt="2024-12-05T03:55:15.225" v="454"/>
          <ac:spMkLst>
            <pc:docMk/>
            <pc:sldMk cId="3250383772" sldId="256"/>
            <ac:spMk id="28" creationId="{990D0034-F768-41E7-85D4-F38C4DE85770}"/>
          </ac:spMkLst>
        </pc:spChg>
        <pc:spChg chg="add del">
          <ac:chgData name="Aakanksha Maheshwari" userId="01bd5903-8f80-4784-9e44-acc4782d0668" providerId="ADAL" clId="{D529E971-8E4A-47E9-A3E4-4289FDA7A7D4}" dt="2024-12-05T03:55:15.225" v="454"/>
          <ac:spMkLst>
            <pc:docMk/>
            <pc:sldMk cId="3250383772" sldId="256"/>
            <ac:spMk id="29" creationId="{C4F7E42D-8B5A-4FC8-81CD-9E60171F7FA8}"/>
          </ac:spMkLst>
        </pc:spChg>
        <pc:spChg chg="add del">
          <ac:chgData name="Aakanksha Maheshwari" userId="01bd5903-8f80-4784-9e44-acc4782d0668" providerId="ADAL" clId="{D529E971-8E4A-47E9-A3E4-4289FDA7A7D4}" dt="2024-12-05T03:55:15.225" v="454"/>
          <ac:spMkLst>
            <pc:docMk/>
            <pc:sldMk cId="3250383772" sldId="256"/>
            <ac:spMk id="30" creationId="{8C04651D-B9F4-4935-A02D-364153FBDF54}"/>
          </ac:spMkLst>
        </pc:spChg>
        <pc:spChg chg="del">
          <ac:chgData name="Aakanksha Maheshwari" userId="01bd5903-8f80-4784-9e44-acc4782d0668" providerId="ADAL" clId="{D529E971-8E4A-47E9-A3E4-4289FDA7A7D4}" dt="2024-12-05T03:48:07.908" v="355"/>
          <ac:spMkLst>
            <pc:docMk/>
            <pc:sldMk cId="3250383772" sldId="256"/>
            <ac:spMk id="51" creationId="{8FC9BE17-9A7B-462D-AE50-3D8777387304}"/>
          </ac:spMkLst>
        </pc:spChg>
        <pc:spChg chg="del">
          <ac:chgData name="Aakanksha Maheshwari" userId="01bd5903-8f80-4784-9e44-acc4782d0668" providerId="ADAL" clId="{D529E971-8E4A-47E9-A3E4-4289FDA7A7D4}" dt="2024-12-05T03:48:07.908" v="355"/>
          <ac:spMkLst>
            <pc:docMk/>
            <pc:sldMk cId="3250383772" sldId="256"/>
            <ac:spMk id="53" creationId="{3EBE8569-6AEC-4B8C-8D53-2DE337CDBA65}"/>
          </ac:spMkLst>
        </pc:spChg>
        <pc:spChg chg="del">
          <ac:chgData name="Aakanksha Maheshwari" userId="01bd5903-8f80-4784-9e44-acc4782d0668" providerId="ADAL" clId="{D529E971-8E4A-47E9-A3E4-4289FDA7A7D4}" dt="2024-12-05T03:48:07.908" v="355"/>
          <ac:spMkLst>
            <pc:docMk/>
            <pc:sldMk cId="3250383772" sldId="256"/>
            <ac:spMk id="55" creationId="{55D4142C-5077-457F-A6AD-3FECFDB39685}"/>
          </ac:spMkLst>
        </pc:spChg>
        <pc:spChg chg="del">
          <ac:chgData name="Aakanksha Maheshwari" userId="01bd5903-8f80-4784-9e44-acc4782d0668" providerId="ADAL" clId="{D529E971-8E4A-47E9-A3E4-4289FDA7A7D4}" dt="2024-12-05T03:48:07.908" v="355"/>
          <ac:spMkLst>
            <pc:docMk/>
            <pc:sldMk cId="3250383772" sldId="256"/>
            <ac:spMk id="57" creationId="{7A5F0580-5EE9-419F-96EE-B6529EF6E7D0}"/>
          </ac:spMkLst>
        </pc:spChg>
        <pc:picChg chg="mod ord">
          <ac:chgData name="Aakanksha Maheshwari" userId="01bd5903-8f80-4784-9e44-acc4782d0668" providerId="ADAL" clId="{D529E971-8E4A-47E9-A3E4-4289FDA7A7D4}" dt="2024-12-05T03:56:24.381" v="467" actId="14100"/>
          <ac:picMkLst>
            <pc:docMk/>
            <pc:sldMk cId="3250383772" sldId="256"/>
            <ac:picMk id="6" creationId="{0989E3AD-DDCB-E142-1D58-EAC8C9101B67}"/>
          </ac:picMkLst>
        </pc:picChg>
        <pc:cxnChg chg="add del">
          <ac:chgData name="Aakanksha Maheshwari" userId="01bd5903-8f80-4784-9e44-acc4782d0668" providerId="ADAL" clId="{D529E971-8E4A-47E9-A3E4-4289FDA7A7D4}" dt="2024-12-05T03:48:55.902" v="358" actId="26606"/>
          <ac:cxnSpMkLst>
            <pc:docMk/>
            <pc:sldMk cId="3250383772" sldId="256"/>
            <ac:cxnSpMk id="15" creationId="{0AC655C7-EC94-4BE6-84C8-2F9EFBBB2789}"/>
          </ac:cxnSpMkLst>
        </pc:cxnChg>
        <pc:cxnChg chg="add del">
          <ac:chgData name="Aakanksha Maheshwari" userId="01bd5903-8f80-4784-9e44-acc4782d0668" providerId="ADAL" clId="{D529E971-8E4A-47E9-A3E4-4289FDA7A7D4}" dt="2024-12-05T03:49:01.313" v="361" actId="26606"/>
          <ac:cxnSpMkLst>
            <pc:docMk/>
            <pc:sldMk cId="3250383772" sldId="256"/>
            <ac:cxnSpMk id="21" creationId="{E6E50488-8E5E-4E36-9763-092234CAED4A}"/>
          </ac:cxnSpMkLst>
        </pc:cxnChg>
        <pc:cxnChg chg="add del">
          <ac:chgData name="Aakanksha Maheshwari" userId="01bd5903-8f80-4784-9e44-acc4782d0668" providerId="ADAL" clId="{D529E971-8E4A-47E9-A3E4-4289FDA7A7D4}" dt="2024-12-05T03:55:15.225" v="454"/>
          <ac:cxnSpMkLst>
            <pc:docMk/>
            <pc:sldMk cId="3250383772" sldId="256"/>
            <ac:cxnSpMk id="27" creationId="{0AC655C7-EC94-4BE6-84C8-2F9EFBBB2789}"/>
          </ac:cxnSpMkLst>
        </pc:cxnChg>
      </pc:sldChg>
      <pc:sldChg chg="addSp delSp modSp mod delDesignElem">
        <pc:chgData name="Aakanksha Maheshwari" userId="01bd5903-8f80-4784-9e44-acc4782d0668" providerId="ADAL" clId="{D529E971-8E4A-47E9-A3E4-4289FDA7A7D4}" dt="2024-12-05T04:29:11.062" v="787" actId="113"/>
        <pc:sldMkLst>
          <pc:docMk/>
          <pc:sldMk cId="2598445109" sldId="259"/>
        </pc:sldMkLst>
        <pc:spChg chg="del mod">
          <ac:chgData name="Aakanksha Maheshwari" userId="01bd5903-8f80-4784-9e44-acc4782d0668" providerId="ADAL" clId="{D529E971-8E4A-47E9-A3E4-4289FDA7A7D4}" dt="2024-12-05T03:54:34.430" v="443" actId="478"/>
          <ac:spMkLst>
            <pc:docMk/>
            <pc:sldMk cId="2598445109" sldId="259"/>
            <ac:spMk id="2" creationId="{D0838CCB-3C98-7E4C-99C9-84B6B90DE054}"/>
          </ac:spMkLst>
        </pc:spChg>
        <pc:spChg chg="add del mod">
          <ac:chgData name="Aakanksha Maheshwari" userId="01bd5903-8f80-4784-9e44-acc4782d0668" providerId="ADAL" clId="{D529E971-8E4A-47E9-A3E4-4289FDA7A7D4}" dt="2024-12-05T03:44:27.416" v="331" actId="478"/>
          <ac:spMkLst>
            <pc:docMk/>
            <pc:sldMk cId="2598445109" sldId="259"/>
            <ac:spMk id="5" creationId="{3A1586B5-9661-3F73-CE80-4DD7D1333A01}"/>
          </ac:spMkLst>
        </pc:spChg>
        <pc:spChg chg="add del mod">
          <ac:chgData name="Aakanksha Maheshwari" userId="01bd5903-8f80-4784-9e44-acc4782d0668" providerId="ADAL" clId="{D529E971-8E4A-47E9-A3E4-4289FDA7A7D4}" dt="2024-12-05T03:54:07.434" v="436"/>
          <ac:spMkLst>
            <pc:docMk/>
            <pc:sldMk cId="2598445109" sldId="259"/>
            <ac:spMk id="6" creationId="{688F17CB-E560-D731-CB27-8B6156F9643E}"/>
          </ac:spMkLst>
        </pc:spChg>
        <pc:spChg chg="add del mod">
          <ac:chgData name="Aakanksha Maheshwari" userId="01bd5903-8f80-4784-9e44-acc4782d0668" providerId="ADAL" clId="{D529E971-8E4A-47E9-A3E4-4289FDA7A7D4}" dt="2024-12-05T03:52:46.507" v="391" actId="11529"/>
          <ac:spMkLst>
            <pc:docMk/>
            <pc:sldMk cId="2598445109" sldId="259"/>
            <ac:spMk id="7" creationId="{90022B4D-FB3F-53A6-6E7E-B8F2D5E1055D}"/>
          </ac:spMkLst>
        </pc:spChg>
        <pc:spChg chg="add del">
          <ac:chgData name="Aakanksha Maheshwari" userId="01bd5903-8f80-4784-9e44-acc4782d0668" providerId="ADAL" clId="{D529E971-8E4A-47E9-A3E4-4289FDA7A7D4}" dt="2024-12-05T03:55:15.225" v="454"/>
          <ac:spMkLst>
            <pc:docMk/>
            <pc:sldMk cId="2598445109" sldId="259"/>
            <ac:spMk id="8" creationId="{25C8D2C1-DA83-420D-9635-D52CE066B5DA}"/>
          </ac:spMkLst>
        </pc:spChg>
        <pc:spChg chg="add mod">
          <ac:chgData name="Aakanksha Maheshwari" userId="01bd5903-8f80-4784-9e44-acc4782d0668" providerId="ADAL" clId="{D529E971-8E4A-47E9-A3E4-4289FDA7A7D4}" dt="2024-12-05T04:00:11.153" v="557" actId="207"/>
          <ac:spMkLst>
            <pc:docMk/>
            <pc:sldMk cId="2598445109" sldId="259"/>
            <ac:spMk id="9" creationId="{EE5E753E-D82D-0B2E-8A2A-32242E962016}"/>
          </ac:spMkLst>
        </pc:spChg>
        <pc:spChg chg="add del">
          <ac:chgData name="Aakanksha Maheshwari" userId="01bd5903-8f80-4784-9e44-acc4782d0668" providerId="ADAL" clId="{D529E971-8E4A-47E9-A3E4-4289FDA7A7D4}" dt="2024-12-05T03:55:15.225" v="454"/>
          <ac:spMkLst>
            <pc:docMk/>
            <pc:sldMk cId="2598445109" sldId="259"/>
            <ac:spMk id="10" creationId="{434F74C9-6A0B-409E-AD1C-45B58BE91BB8}"/>
          </ac:spMkLst>
        </pc:spChg>
        <pc:spChg chg="add mod">
          <ac:chgData name="Aakanksha Maheshwari" userId="01bd5903-8f80-4784-9e44-acc4782d0668" providerId="ADAL" clId="{D529E971-8E4A-47E9-A3E4-4289FDA7A7D4}" dt="2024-12-05T03:54:28.305" v="441" actId="1076"/>
          <ac:spMkLst>
            <pc:docMk/>
            <pc:sldMk cId="2598445109" sldId="259"/>
            <ac:spMk id="11" creationId="{FA1E4E4B-7E71-DA60-99DC-10C9926CF42D}"/>
          </ac:spMkLst>
        </pc:spChg>
        <pc:spChg chg="add del">
          <ac:chgData name="Aakanksha Maheshwari" userId="01bd5903-8f80-4784-9e44-acc4782d0668" providerId="ADAL" clId="{D529E971-8E4A-47E9-A3E4-4289FDA7A7D4}" dt="2024-12-05T03:55:15.225" v="454"/>
          <ac:spMkLst>
            <pc:docMk/>
            <pc:sldMk cId="2598445109" sldId="259"/>
            <ac:spMk id="14" creationId="{90AA6468-80AC-4DDF-9CFB-C7A9507E203F}"/>
          </ac:spMkLst>
        </pc:spChg>
        <pc:spChg chg="add del mod">
          <ac:chgData name="Aakanksha Maheshwari" userId="01bd5903-8f80-4784-9e44-acc4782d0668" providerId="ADAL" clId="{D529E971-8E4A-47E9-A3E4-4289FDA7A7D4}" dt="2024-12-05T03:54:37.741" v="444" actId="478"/>
          <ac:spMkLst>
            <pc:docMk/>
            <pc:sldMk cId="2598445109" sldId="259"/>
            <ac:spMk id="15" creationId="{C14C1DC4-DD5E-DF0B-709B-EA63A8DB5594}"/>
          </ac:spMkLst>
        </pc:spChg>
        <pc:spChg chg="add del">
          <ac:chgData name="Aakanksha Maheshwari" userId="01bd5903-8f80-4784-9e44-acc4782d0668" providerId="ADAL" clId="{D529E971-8E4A-47E9-A3E4-4289FDA7A7D4}" dt="2024-12-05T03:55:15.225" v="454"/>
          <ac:spMkLst>
            <pc:docMk/>
            <pc:sldMk cId="2598445109" sldId="259"/>
            <ac:spMk id="16" creationId="{4AB900CC-5074-4746-A1A4-AF640455BD43}"/>
          </ac:spMkLst>
        </pc:spChg>
        <pc:spChg chg="add del">
          <ac:chgData name="Aakanksha Maheshwari" userId="01bd5903-8f80-4784-9e44-acc4782d0668" providerId="ADAL" clId="{D529E971-8E4A-47E9-A3E4-4289FDA7A7D4}" dt="2024-12-05T03:08:59.581" v="106" actId="26606"/>
          <ac:spMkLst>
            <pc:docMk/>
            <pc:sldMk cId="2598445109" sldId="259"/>
            <ac:spMk id="68" creationId="{84D4DDB8-B68F-45B0-9F62-C4279996F672}"/>
          </ac:spMkLst>
        </pc:spChg>
        <pc:spChg chg="add del">
          <ac:chgData name="Aakanksha Maheshwari" userId="01bd5903-8f80-4784-9e44-acc4782d0668" providerId="ADAL" clId="{D529E971-8E4A-47E9-A3E4-4289FDA7A7D4}" dt="2024-12-05T03:08:59.581" v="106" actId="26606"/>
          <ac:spMkLst>
            <pc:docMk/>
            <pc:sldMk cId="2598445109" sldId="259"/>
            <ac:spMk id="69" creationId="{5DCB5928-DC7D-4612-9922-441966E15627}"/>
          </ac:spMkLst>
        </pc:spChg>
        <pc:spChg chg="add del">
          <ac:chgData name="Aakanksha Maheshwari" userId="01bd5903-8f80-4784-9e44-acc4782d0668" providerId="ADAL" clId="{D529E971-8E4A-47E9-A3E4-4289FDA7A7D4}" dt="2024-12-05T03:08:59.581" v="106" actId="26606"/>
          <ac:spMkLst>
            <pc:docMk/>
            <pc:sldMk cId="2598445109" sldId="259"/>
            <ac:spMk id="70" creationId="{AF2F604E-43BE-4DC3-B983-E071523364F8}"/>
          </ac:spMkLst>
        </pc:spChg>
        <pc:spChg chg="add del">
          <ac:chgData name="Aakanksha Maheshwari" userId="01bd5903-8f80-4784-9e44-acc4782d0668" providerId="ADAL" clId="{D529E971-8E4A-47E9-A3E4-4289FDA7A7D4}" dt="2024-12-05T03:08:59.581" v="106" actId="26606"/>
          <ac:spMkLst>
            <pc:docMk/>
            <pc:sldMk cId="2598445109" sldId="259"/>
            <ac:spMk id="71" creationId="{682C1161-1736-45EC-99B7-33F3CAE9D517}"/>
          </ac:spMkLst>
        </pc:spChg>
        <pc:spChg chg="add del">
          <ac:chgData name="Aakanksha Maheshwari" userId="01bd5903-8f80-4784-9e44-acc4782d0668" providerId="ADAL" clId="{D529E971-8E4A-47E9-A3E4-4289FDA7A7D4}" dt="2024-12-05T03:08:59.581" v="106" actId="26606"/>
          <ac:spMkLst>
            <pc:docMk/>
            <pc:sldMk cId="2598445109" sldId="259"/>
            <ac:spMk id="72" creationId="{08C9B587-E65E-4B52-B37C-ABEBB6E87928}"/>
          </ac:spMkLst>
        </pc:spChg>
        <pc:spChg chg="add del">
          <ac:chgData name="Aakanksha Maheshwari" userId="01bd5903-8f80-4784-9e44-acc4782d0668" providerId="ADAL" clId="{D529E971-8E4A-47E9-A3E4-4289FDA7A7D4}" dt="2024-12-05T03:08:59.577" v="105" actId="26606"/>
          <ac:spMkLst>
            <pc:docMk/>
            <pc:sldMk cId="2598445109" sldId="259"/>
            <ac:spMk id="77" creationId="{D4771268-CB57-404A-9271-370EB28F6090}"/>
          </ac:spMkLst>
        </pc:spChg>
        <pc:spChg chg="add del">
          <ac:chgData name="Aakanksha Maheshwari" userId="01bd5903-8f80-4784-9e44-acc4782d0668" providerId="ADAL" clId="{D529E971-8E4A-47E9-A3E4-4289FDA7A7D4}" dt="2024-12-05T03:45:13.169" v="336" actId="26606"/>
          <ac:spMkLst>
            <pc:docMk/>
            <pc:sldMk cId="2598445109" sldId="259"/>
            <ac:spMk id="79" creationId="{047C8CCB-F95D-4249-92DD-651249D3535A}"/>
          </ac:spMkLst>
        </pc:spChg>
        <pc:spChg chg="add del">
          <ac:chgData name="Aakanksha Maheshwari" userId="01bd5903-8f80-4784-9e44-acc4782d0668" providerId="ADAL" clId="{D529E971-8E4A-47E9-A3E4-4289FDA7A7D4}" dt="2024-12-05T03:45:13.169" v="336" actId="26606"/>
          <ac:spMkLst>
            <pc:docMk/>
            <pc:sldMk cId="2598445109" sldId="259"/>
            <ac:spMk id="80" creationId="{6753252F-4873-4F63-801D-CC719279A7D5}"/>
          </ac:spMkLst>
        </pc:spChg>
        <pc:spChg chg="add del">
          <ac:chgData name="Aakanksha Maheshwari" userId="01bd5903-8f80-4784-9e44-acc4782d0668" providerId="ADAL" clId="{D529E971-8E4A-47E9-A3E4-4289FDA7A7D4}" dt="2024-12-05T03:48:07.908" v="355"/>
          <ac:spMkLst>
            <pc:docMk/>
            <pc:sldMk cId="2598445109" sldId="259"/>
            <ac:spMk id="82" creationId="{A8384FB5-9ADC-4DDC-881B-597D56F5B15D}"/>
          </ac:spMkLst>
        </pc:spChg>
        <pc:spChg chg="add del">
          <ac:chgData name="Aakanksha Maheshwari" userId="01bd5903-8f80-4784-9e44-acc4782d0668" providerId="ADAL" clId="{D529E971-8E4A-47E9-A3E4-4289FDA7A7D4}" dt="2024-12-05T03:48:07.908" v="355"/>
          <ac:spMkLst>
            <pc:docMk/>
            <pc:sldMk cId="2598445109" sldId="259"/>
            <ac:spMk id="83" creationId="{91E5A9A7-95C6-4F4F-B00E-C82E07FE62EF}"/>
          </ac:spMkLst>
        </pc:spChg>
        <pc:spChg chg="add del">
          <ac:chgData name="Aakanksha Maheshwari" userId="01bd5903-8f80-4784-9e44-acc4782d0668" providerId="ADAL" clId="{D529E971-8E4A-47E9-A3E4-4289FDA7A7D4}" dt="2024-12-05T03:48:07.908" v="355"/>
          <ac:spMkLst>
            <pc:docMk/>
            <pc:sldMk cId="2598445109" sldId="259"/>
            <ac:spMk id="84" creationId="{D07DD2DE-F619-49DD-B5E7-03A290FF4ED1}"/>
          </ac:spMkLst>
        </pc:spChg>
        <pc:spChg chg="add del">
          <ac:chgData name="Aakanksha Maheshwari" userId="01bd5903-8f80-4784-9e44-acc4782d0668" providerId="ADAL" clId="{D529E971-8E4A-47E9-A3E4-4289FDA7A7D4}" dt="2024-12-05T03:44:59.512" v="334" actId="26606"/>
          <ac:spMkLst>
            <pc:docMk/>
            <pc:sldMk cId="2598445109" sldId="259"/>
            <ac:spMk id="85" creationId="{C4285719-470E-454C-AF62-8323075F1F5B}"/>
          </ac:spMkLst>
        </pc:spChg>
        <pc:spChg chg="add del">
          <ac:chgData name="Aakanksha Maheshwari" userId="01bd5903-8f80-4784-9e44-acc4782d0668" providerId="ADAL" clId="{D529E971-8E4A-47E9-A3E4-4289FDA7A7D4}" dt="2024-12-05T03:48:07.908" v="355"/>
          <ac:spMkLst>
            <pc:docMk/>
            <pc:sldMk cId="2598445109" sldId="259"/>
            <ac:spMk id="86" creationId="{85149191-5F60-4A28-AAFF-039F96B0F3EC}"/>
          </ac:spMkLst>
        </pc:spChg>
        <pc:spChg chg="add del">
          <ac:chgData name="Aakanksha Maheshwari" userId="01bd5903-8f80-4784-9e44-acc4782d0668" providerId="ADAL" clId="{D529E971-8E4A-47E9-A3E4-4289FDA7A7D4}" dt="2024-12-05T03:44:59.512" v="334" actId="26606"/>
          <ac:spMkLst>
            <pc:docMk/>
            <pc:sldMk cId="2598445109" sldId="259"/>
            <ac:spMk id="87" creationId="{CD9FE4EF-C4D8-49A0-B2FF-81D8DB7D8A24}"/>
          </ac:spMkLst>
        </pc:spChg>
        <pc:spChg chg="add del">
          <ac:chgData name="Aakanksha Maheshwari" userId="01bd5903-8f80-4784-9e44-acc4782d0668" providerId="ADAL" clId="{D529E971-8E4A-47E9-A3E4-4289FDA7A7D4}" dt="2024-12-05T03:48:07.908" v="355"/>
          <ac:spMkLst>
            <pc:docMk/>
            <pc:sldMk cId="2598445109" sldId="259"/>
            <ac:spMk id="88" creationId="{F8260ED5-17F7-4158-B241-D51DD4CF1B7E}"/>
          </ac:spMkLst>
        </pc:spChg>
        <pc:spChg chg="add del">
          <ac:chgData name="Aakanksha Maheshwari" userId="01bd5903-8f80-4784-9e44-acc4782d0668" providerId="ADAL" clId="{D529E971-8E4A-47E9-A3E4-4289FDA7A7D4}" dt="2024-12-05T03:44:59.512" v="334" actId="26606"/>
          <ac:spMkLst>
            <pc:docMk/>
            <pc:sldMk cId="2598445109" sldId="259"/>
            <ac:spMk id="89" creationId="{4300840D-0A0B-4512-BACA-B439D5B9C57C}"/>
          </ac:spMkLst>
        </pc:spChg>
        <pc:spChg chg="add del">
          <ac:chgData name="Aakanksha Maheshwari" userId="01bd5903-8f80-4784-9e44-acc4782d0668" providerId="ADAL" clId="{D529E971-8E4A-47E9-A3E4-4289FDA7A7D4}" dt="2024-12-05T03:44:59.512" v="334" actId="26606"/>
          <ac:spMkLst>
            <pc:docMk/>
            <pc:sldMk cId="2598445109" sldId="259"/>
            <ac:spMk id="91" creationId="{D2B78728-A580-49A7-84F9-6EF6F583ADE0}"/>
          </ac:spMkLst>
        </pc:spChg>
        <pc:spChg chg="add del">
          <ac:chgData name="Aakanksha Maheshwari" userId="01bd5903-8f80-4784-9e44-acc4782d0668" providerId="ADAL" clId="{D529E971-8E4A-47E9-A3E4-4289FDA7A7D4}" dt="2024-12-05T03:44:59.512" v="334" actId="26606"/>
          <ac:spMkLst>
            <pc:docMk/>
            <pc:sldMk cId="2598445109" sldId="259"/>
            <ac:spMk id="93" creationId="{38FAA1A1-D861-433F-88FA-1E9D6FD31D11}"/>
          </ac:spMkLst>
        </pc:spChg>
        <pc:spChg chg="add del">
          <ac:chgData name="Aakanksha Maheshwari" userId="01bd5903-8f80-4784-9e44-acc4782d0668" providerId="ADAL" clId="{D529E971-8E4A-47E9-A3E4-4289FDA7A7D4}" dt="2024-12-05T03:44:59.512" v="334" actId="26606"/>
          <ac:spMkLst>
            <pc:docMk/>
            <pc:sldMk cId="2598445109" sldId="259"/>
            <ac:spMk id="95" creationId="{8D71EDA1-87BF-4D5D-AB79-F346FD19278A}"/>
          </ac:spMkLst>
        </pc:spChg>
        <pc:graphicFrameChg chg="add mod modGraphic">
          <ac:chgData name="Aakanksha Maheshwari" userId="01bd5903-8f80-4784-9e44-acc4782d0668" providerId="ADAL" clId="{D529E971-8E4A-47E9-A3E4-4289FDA7A7D4}" dt="2024-12-05T04:29:11.062" v="787" actId="113"/>
          <ac:graphicFrameMkLst>
            <pc:docMk/>
            <pc:sldMk cId="2598445109" sldId="259"/>
            <ac:graphicFrameMk id="3" creationId="{016CDEEE-82E0-EFDB-8A48-86729691722A}"/>
          </ac:graphicFrameMkLst>
        </pc:graphicFrameChg>
        <pc:graphicFrameChg chg="del mod">
          <ac:chgData name="Aakanksha Maheshwari" userId="01bd5903-8f80-4784-9e44-acc4782d0668" providerId="ADAL" clId="{D529E971-8E4A-47E9-A3E4-4289FDA7A7D4}" dt="2024-12-05T03:44:11.592" v="327" actId="478"/>
          <ac:graphicFrameMkLst>
            <pc:docMk/>
            <pc:sldMk cId="2598445109" sldId="259"/>
            <ac:graphicFrameMk id="25" creationId="{9CD26B14-7978-B4FD-DEF6-088744DFC477}"/>
          </ac:graphicFrameMkLst>
        </pc:graphicFrameChg>
        <pc:cxnChg chg="add del">
          <ac:chgData name="Aakanksha Maheshwari" userId="01bd5903-8f80-4784-9e44-acc4782d0668" providerId="ADAL" clId="{D529E971-8E4A-47E9-A3E4-4289FDA7A7D4}" dt="2024-12-05T03:55:15.225" v="454"/>
          <ac:cxnSpMkLst>
            <pc:docMk/>
            <pc:sldMk cId="2598445109" sldId="259"/>
            <ac:cxnSpMk id="12" creationId="{F5486A9D-1265-4B57-91E6-68E666B978BC}"/>
          </ac:cxnSpMkLst>
        </pc:cxnChg>
      </pc:sldChg>
      <pc:sldChg chg="addSp delSp modSp mod delDesignElem">
        <pc:chgData name="Aakanksha Maheshwari" userId="01bd5903-8f80-4784-9e44-acc4782d0668" providerId="ADAL" clId="{D529E971-8E4A-47E9-A3E4-4289FDA7A7D4}" dt="2024-12-05T04:07:00.394" v="610" actId="2711"/>
        <pc:sldMkLst>
          <pc:docMk/>
          <pc:sldMk cId="677295604" sldId="260"/>
        </pc:sldMkLst>
        <pc:spChg chg="mod">
          <ac:chgData name="Aakanksha Maheshwari" userId="01bd5903-8f80-4784-9e44-acc4782d0668" providerId="ADAL" clId="{D529E971-8E4A-47E9-A3E4-4289FDA7A7D4}" dt="2024-12-05T04:02:53.872" v="574" actId="207"/>
          <ac:spMkLst>
            <pc:docMk/>
            <pc:sldMk cId="677295604" sldId="260"/>
            <ac:spMk id="2" creationId="{46BC895F-5AAD-5FD4-C3E9-27014767B79F}"/>
          </ac:spMkLst>
        </pc:spChg>
        <pc:spChg chg="add del mod">
          <ac:chgData name="Aakanksha Maheshwari" userId="01bd5903-8f80-4784-9e44-acc4782d0668" providerId="ADAL" clId="{D529E971-8E4A-47E9-A3E4-4289FDA7A7D4}" dt="2024-12-05T03:35:07.085" v="232" actId="478"/>
          <ac:spMkLst>
            <pc:docMk/>
            <pc:sldMk cId="677295604" sldId="260"/>
            <ac:spMk id="3" creationId="{A7D12DC7-A13E-C722-6675-4FDA5ED8488D}"/>
          </ac:spMkLst>
        </pc:spChg>
        <pc:spChg chg="mod">
          <ac:chgData name="Aakanksha Maheshwari" userId="01bd5903-8f80-4784-9e44-acc4782d0668" providerId="ADAL" clId="{D529E971-8E4A-47E9-A3E4-4289FDA7A7D4}" dt="2024-12-05T03:38:21.185" v="271" actId="1076"/>
          <ac:spMkLst>
            <pc:docMk/>
            <pc:sldMk cId="677295604" sldId="260"/>
            <ac:spMk id="4" creationId="{0E8A647F-3B91-7249-9612-B3CD392D0F6E}"/>
          </ac:spMkLst>
        </pc:spChg>
        <pc:spChg chg="add del mod">
          <ac:chgData name="Aakanksha Maheshwari" userId="01bd5903-8f80-4784-9e44-acc4782d0668" providerId="ADAL" clId="{D529E971-8E4A-47E9-A3E4-4289FDA7A7D4}" dt="2024-12-05T03:35:09.732" v="233" actId="478"/>
          <ac:spMkLst>
            <pc:docMk/>
            <pc:sldMk cId="677295604" sldId="260"/>
            <ac:spMk id="6" creationId="{74D514D9-FDE8-8915-2007-01FE6C437553}"/>
          </ac:spMkLst>
        </pc:spChg>
        <pc:spChg chg="add mod">
          <ac:chgData name="Aakanksha Maheshwari" userId="01bd5903-8f80-4784-9e44-acc4782d0668" providerId="ADAL" clId="{D529E971-8E4A-47E9-A3E4-4289FDA7A7D4}" dt="2024-12-05T04:03:22.146" v="581" actId="1076"/>
          <ac:spMkLst>
            <pc:docMk/>
            <pc:sldMk cId="677295604" sldId="260"/>
            <ac:spMk id="10" creationId="{E7E39A70-20ED-BBE0-CED9-E8E5DC7EE5FD}"/>
          </ac:spMkLst>
        </pc:spChg>
        <pc:spChg chg="add mod">
          <ac:chgData name="Aakanksha Maheshwari" userId="01bd5903-8f80-4784-9e44-acc4782d0668" providerId="ADAL" clId="{D529E971-8E4A-47E9-A3E4-4289FDA7A7D4}" dt="2024-12-05T04:03:19.079" v="580" actId="1076"/>
          <ac:spMkLst>
            <pc:docMk/>
            <pc:sldMk cId="677295604" sldId="260"/>
            <ac:spMk id="11" creationId="{87F8F2E5-7511-F3FC-42BB-09BAC290A85D}"/>
          </ac:spMkLst>
        </pc:spChg>
        <pc:spChg chg="del">
          <ac:chgData name="Aakanksha Maheshwari" userId="01bd5903-8f80-4784-9e44-acc4782d0668" providerId="ADAL" clId="{D529E971-8E4A-47E9-A3E4-4289FDA7A7D4}" dt="2024-12-05T03:48:07.908" v="355"/>
          <ac:spMkLst>
            <pc:docMk/>
            <pc:sldMk cId="677295604" sldId="260"/>
            <ac:spMk id="28" creationId="{D1942232-83D0-49E2-AF9B-1F97E3C1EF8E}"/>
          </ac:spMkLst>
        </pc:spChg>
        <pc:spChg chg="del">
          <ac:chgData name="Aakanksha Maheshwari" userId="01bd5903-8f80-4784-9e44-acc4782d0668" providerId="ADAL" clId="{D529E971-8E4A-47E9-A3E4-4289FDA7A7D4}" dt="2024-12-05T03:48:07.908" v="355"/>
          <ac:spMkLst>
            <pc:docMk/>
            <pc:sldMk cId="677295604" sldId="260"/>
            <ac:spMk id="30" creationId="{E9E70D72-6E23-4015-A4A6-85C120C19167}"/>
          </ac:spMkLst>
        </pc:spChg>
        <pc:grpChg chg="del">
          <ac:chgData name="Aakanksha Maheshwari" userId="01bd5903-8f80-4784-9e44-acc4782d0668" providerId="ADAL" clId="{D529E971-8E4A-47E9-A3E4-4289FDA7A7D4}" dt="2024-12-05T03:48:07.908" v="355"/>
          <ac:grpSpMkLst>
            <pc:docMk/>
            <pc:sldMk cId="677295604" sldId="260"/>
            <ac:grpSpMk id="32" creationId="{C28A977F-B603-4D81-B0FC-C8DE048A7931}"/>
          </ac:grpSpMkLst>
        </pc:grpChg>
        <pc:grpChg chg="del">
          <ac:chgData name="Aakanksha Maheshwari" userId="01bd5903-8f80-4784-9e44-acc4782d0668" providerId="ADAL" clId="{D529E971-8E4A-47E9-A3E4-4289FDA7A7D4}" dt="2024-12-05T03:48:07.908" v="355"/>
          <ac:grpSpMkLst>
            <pc:docMk/>
            <pc:sldMk cId="677295604" sldId="260"/>
            <ac:grpSpMk id="38" creationId="{C78D9229-E61D-4FEE-8321-2F8B64A8CADF}"/>
          </ac:grpSpMkLst>
        </pc:grpChg>
        <pc:graphicFrameChg chg="add del mod modGraphic">
          <ac:chgData name="Aakanksha Maheshwari" userId="01bd5903-8f80-4784-9e44-acc4782d0668" providerId="ADAL" clId="{D529E971-8E4A-47E9-A3E4-4289FDA7A7D4}" dt="2024-12-05T03:34:25.286" v="216" actId="478"/>
          <ac:graphicFrameMkLst>
            <pc:docMk/>
            <pc:sldMk cId="677295604" sldId="260"/>
            <ac:graphicFrameMk id="7" creationId="{CCB6EC2D-0FB6-2878-AEC9-E8BF632F20BE}"/>
          </ac:graphicFrameMkLst>
        </pc:graphicFrameChg>
        <pc:graphicFrameChg chg="add mod modGraphic">
          <ac:chgData name="Aakanksha Maheshwari" userId="01bd5903-8f80-4784-9e44-acc4782d0668" providerId="ADAL" clId="{D529E971-8E4A-47E9-A3E4-4289FDA7A7D4}" dt="2024-12-05T04:07:00.394" v="610" actId="2711"/>
          <ac:graphicFrameMkLst>
            <pc:docMk/>
            <pc:sldMk cId="677295604" sldId="260"/>
            <ac:graphicFrameMk id="8" creationId="{68F48D2E-6F2D-5918-14F9-CFC6BAEE62AB}"/>
          </ac:graphicFrameMkLst>
        </pc:graphicFrameChg>
        <pc:picChg chg="mod">
          <ac:chgData name="Aakanksha Maheshwari" userId="01bd5903-8f80-4784-9e44-acc4782d0668" providerId="ADAL" clId="{D529E971-8E4A-47E9-A3E4-4289FDA7A7D4}" dt="2024-12-05T03:35:40.282" v="239" actId="1076"/>
          <ac:picMkLst>
            <pc:docMk/>
            <pc:sldMk cId="677295604" sldId="260"/>
            <ac:picMk id="5" creationId="{A466D1F8-D72B-CF43-8576-49DD1E5410D0}"/>
          </ac:picMkLst>
        </pc:picChg>
      </pc:sldChg>
      <pc:sldChg chg="modSp add del mod ord">
        <pc:chgData name="Aakanksha Maheshwari" userId="01bd5903-8f80-4784-9e44-acc4782d0668" providerId="ADAL" clId="{D529E971-8E4A-47E9-A3E4-4289FDA7A7D4}" dt="2024-12-05T03:41:56.265" v="304" actId="47"/>
        <pc:sldMkLst>
          <pc:docMk/>
          <pc:sldMk cId="2685669136" sldId="261"/>
        </pc:sldMkLst>
        <pc:spChg chg="mod">
          <ac:chgData name="Aakanksha Maheshwari" userId="01bd5903-8f80-4784-9e44-acc4782d0668" providerId="ADAL" clId="{D529E971-8E4A-47E9-A3E4-4289FDA7A7D4}" dt="2024-12-05T03:36:42.848" v="257" actId="21"/>
          <ac:spMkLst>
            <pc:docMk/>
            <pc:sldMk cId="2685669136" sldId="261"/>
            <ac:spMk id="4" creationId="{FD97BB68-D944-5B3E-9339-E8D6E0885670}"/>
          </ac:spMkLst>
        </pc:spChg>
      </pc:sldChg>
      <pc:sldChg chg="addSp delSp modSp del mod delDesignElem">
        <pc:chgData name="Aakanksha Maheshwari" userId="01bd5903-8f80-4784-9e44-acc4782d0668" providerId="ADAL" clId="{D529E971-8E4A-47E9-A3E4-4289FDA7A7D4}" dt="2024-12-05T04:14:39.736" v="714" actId="47"/>
        <pc:sldMkLst>
          <pc:docMk/>
          <pc:sldMk cId="3893354684" sldId="262"/>
        </pc:sldMkLst>
        <pc:spChg chg="del mod">
          <ac:chgData name="Aakanksha Maheshwari" userId="01bd5903-8f80-4784-9e44-acc4782d0668" providerId="ADAL" clId="{D529E971-8E4A-47E9-A3E4-4289FDA7A7D4}" dt="2024-12-05T04:07:55.655" v="623" actId="478"/>
          <ac:spMkLst>
            <pc:docMk/>
            <pc:sldMk cId="3893354684" sldId="262"/>
            <ac:spMk id="2" creationId="{C2005E9C-E60D-CA39-DD7C-66B3DE3BC5F5}"/>
          </ac:spMkLst>
        </pc:spChg>
        <pc:spChg chg="add mod">
          <ac:chgData name="Aakanksha Maheshwari" userId="01bd5903-8f80-4784-9e44-acc4782d0668" providerId="ADAL" clId="{D529E971-8E4A-47E9-A3E4-4289FDA7A7D4}" dt="2024-12-05T04:08:00.584" v="626" actId="20577"/>
          <ac:spMkLst>
            <pc:docMk/>
            <pc:sldMk cId="3893354684" sldId="262"/>
            <ac:spMk id="3" creationId="{488B56DC-6EF3-93FB-89BC-3263F620D71D}"/>
          </ac:spMkLst>
        </pc:spChg>
        <pc:spChg chg="add del mod">
          <ac:chgData name="Aakanksha Maheshwari" userId="01bd5903-8f80-4784-9e44-acc4782d0668" providerId="ADAL" clId="{D529E971-8E4A-47E9-A3E4-4289FDA7A7D4}" dt="2024-12-05T04:10:51.957" v="672" actId="478"/>
          <ac:spMkLst>
            <pc:docMk/>
            <pc:sldMk cId="3893354684" sldId="262"/>
            <ac:spMk id="4" creationId="{96CFE923-6A81-34E0-674B-1179D3642880}"/>
          </ac:spMkLst>
        </pc:spChg>
        <pc:spChg chg="mod">
          <ac:chgData name="Aakanksha Maheshwari" userId="01bd5903-8f80-4784-9e44-acc4782d0668" providerId="ADAL" clId="{D529E971-8E4A-47E9-A3E4-4289FDA7A7D4}" dt="2024-12-05T04:09:57.410" v="665" actId="1076"/>
          <ac:spMkLst>
            <pc:docMk/>
            <pc:sldMk cId="3893354684" sldId="262"/>
            <ac:spMk id="55" creationId="{33E19544-9EB3-3A32-5357-E5739AE7ADEF}"/>
          </ac:spMkLst>
        </pc:spChg>
        <pc:spChg chg="del">
          <ac:chgData name="Aakanksha Maheshwari" userId="01bd5903-8f80-4784-9e44-acc4782d0668" providerId="ADAL" clId="{D529E971-8E4A-47E9-A3E4-4289FDA7A7D4}" dt="2024-12-05T03:48:07.908" v="355"/>
          <ac:spMkLst>
            <pc:docMk/>
            <pc:sldMk cId="3893354684" sldId="262"/>
            <ac:spMk id="71" creationId="{2596F992-698C-48C0-9D89-70DA4CE927EF}"/>
          </ac:spMkLst>
        </pc:spChg>
        <pc:spChg chg="del">
          <ac:chgData name="Aakanksha Maheshwari" userId="01bd5903-8f80-4784-9e44-acc4782d0668" providerId="ADAL" clId="{D529E971-8E4A-47E9-A3E4-4289FDA7A7D4}" dt="2024-12-05T03:48:07.908" v="355"/>
          <ac:spMkLst>
            <pc:docMk/>
            <pc:sldMk cId="3893354684" sldId="262"/>
            <ac:spMk id="73" creationId="{E7BFF8DC-0AE7-4AD2-9B28-2E5F26D62C30}"/>
          </ac:spMkLst>
        </pc:spChg>
        <pc:spChg chg="del">
          <ac:chgData name="Aakanksha Maheshwari" userId="01bd5903-8f80-4784-9e44-acc4782d0668" providerId="ADAL" clId="{D529E971-8E4A-47E9-A3E4-4289FDA7A7D4}" dt="2024-12-05T03:48:07.908" v="355"/>
          <ac:spMkLst>
            <pc:docMk/>
            <pc:sldMk cId="3893354684" sldId="262"/>
            <ac:spMk id="75" creationId="{7E0162AD-C6E5-4BF8-A453-76ADB36877D3}"/>
          </ac:spMkLst>
        </pc:spChg>
        <pc:picChg chg="del mod">
          <ac:chgData name="Aakanksha Maheshwari" userId="01bd5903-8f80-4784-9e44-acc4782d0668" providerId="ADAL" clId="{D529E971-8E4A-47E9-A3E4-4289FDA7A7D4}" dt="2024-12-05T04:13:42.208" v="701" actId="21"/>
          <ac:picMkLst>
            <pc:docMk/>
            <pc:sldMk cId="3893354684" sldId="262"/>
            <ac:picMk id="5" creationId="{0403EA42-ECA0-B0CF-71A1-12EBDBBAC02A}"/>
          </ac:picMkLst>
        </pc:picChg>
      </pc:sldChg>
      <pc:sldChg chg="delSp delDesignElem">
        <pc:chgData name="Aakanksha Maheshwari" userId="01bd5903-8f80-4784-9e44-acc4782d0668" providerId="ADAL" clId="{D529E971-8E4A-47E9-A3E4-4289FDA7A7D4}" dt="2024-12-05T03:48:07.908" v="355"/>
        <pc:sldMkLst>
          <pc:docMk/>
          <pc:sldMk cId="1935059544" sldId="263"/>
        </pc:sldMkLst>
        <pc:spChg chg="del">
          <ac:chgData name="Aakanksha Maheshwari" userId="01bd5903-8f80-4784-9e44-acc4782d0668" providerId="ADAL" clId="{D529E971-8E4A-47E9-A3E4-4289FDA7A7D4}" dt="2024-12-05T03:48:07.908" v="355"/>
          <ac:spMkLst>
            <pc:docMk/>
            <pc:sldMk cId="1935059544" sldId="263"/>
            <ac:spMk id="7" creationId="{A8DB9CD9-59B1-4D73-BC4C-98796A48EF9B}"/>
          </ac:spMkLst>
        </pc:spChg>
        <pc:spChg chg="del">
          <ac:chgData name="Aakanksha Maheshwari" userId="01bd5903-8f80-4784-9e44-acc4782d0668" providerId="ADAL" clId="{D529E971-8E4A-47E9-A3E4-4289FDA7A7D4}" dt="2024-12-05T03:48:07.908" v="355"/>
          <ac:spMkLst>
            <pc:docMk/>
            <pc:sldMk cId="1935059544" sldId="263"/>
            <ac:spMk id="9" creationId="{8874A6A9-41FF-4E33-AFA8-F9F81436A59E}"/>
          </ac:spMkLst>
        </pc:spChg>
        <pc:grpChg chg="del">
          <ac:chgData name="Aakanksha Maheshwari" userId="01bd5903-8f80-4784-9e44-acc4782d0668" providerId="ADAL" clId="{D529E971-8E4A-47E9-A3E4-4289FDA7A7D4}" dt="2024-12-05T03:48:07.908" v="355"/>
          <ac:grpSpMkLst>
            <pc:docMk/>
            <pc:sldMk cId="1935059544" sldId="263"/>
            <ac:grpSpMk id="11" creationId="{721D730E-1F97-4071-B143-B05E6D2599BC}"/>
          </ac:grpSpMkLst>
        </pc:grpChg>
      </pc:sldChg>
      <pc:sldChg chg="modSp del mod">
        <pc:chgData name="Aakanksha Maheshwari" userId="01bd5903-8f80-4784-9e44-acc4782d0668" providerId="ADAL" clId="{D529E971-8E4A-47E9-A3E4-4289FDA7A7D4}" dt="2024-12-05T03:27:49.850" v="156" actId="47"/>
        <pc:sldMkLst>
          <pc:docMk/>
          <pc:sldMk cId="3019015741" sldId="264"/>
        </pc:sldMkLst>
        <pc:graphicFrameChg chg="mod">
          <ac:chgData name="Aakanksha Maheshwari" userId="01bd5903-8f80-4784-9e44-acc4782d0668" providerId="ADAL" clId="{D529E971-8E4A-47E9-A3E4-4289FDA7A7D4}" dt="2024-12-05T03:23:39.391" v="143" actId="478"/>
          <ac:graphicFrameMkLst>
            <pc:docMk/>
            <pc:sldMk cId="3019015741" sldId="264"/>
            <ac:graphicFrameMk id="34" creationId="{DCB3C6CB-D96C-7E0F-3FE7-288DA35012FA}"/>
          </ac:graphicFrameMkLst>
        </pc:graphicFrameChg>
      </pc:sldChg>
      <pc:sldChg chg="delSp delDesignElem">
        <pc:chgData name="Aakanksha Maheshwari" userId="01bd5903-8f80-4784-9e44-acc4782d0668" providerId="ADAL" clId="{D529E971-8E4A-47E9-A3E4-4289FDA7A7D4}" dt="2024-12-05T03:48:07.908" v="355"/>
        <pc:sldMkLst>
          <pc:docMk/>
          <pc:sldMk cId="3730841812" sldId="265"/>
        </pc:sldMkLst>
        <pc:spChg chg="del">
          <ac:chgData name="Aakanksha Maheshwari" userId="01bd5903-8f80-4784-9e44-acc4782d0668" providerId="ADAL" clId="{D529E971-8E4A-47E9-A3E4-4289FDA7A7D4}" dt="2024-12-05T03:48:07.908" v="355"/>
          <ac:spMkLst>
            <pc:docMk/>
            <pc:sldMk cId="3730841812" sldId="265"/>
            <ac:spMk id="7" creationId="{A8DB9CD9-59B1-4D73-BC4C-98796A48EF9B}"/>
          </ac:spMkLst>
        </pc:spChg>
        <pc:spChg chg="del">
          <ac:chgData name="Aakanksha Maheshwari" userId="01bd5903-8f80-4784-9e44-acc4782d0668" providerId="ADAL" clId="{D529E971-8E4A-47E9-A3E4-4289FDA7A7D4}" dt="2024-12-05T03:48:07.908" v="355"/>
          <ac:spMkLst>
            <pc:docMk/>
            <pc:sldMk cId="3730841812" sldId="265"/>
            <ac:spMk id="9" creationId="{8874A6A9-41FF-4E33-AFA8-F9F81436A59E}"/>
          </ac:spMkLst>
        </pc:spChg>
        <pc:grpChg chg="del">
          <ac:chgData name="Aakanksha Maheshwari" userId="01bd5903-8f80-4784-9e44-acc4782d0668" providerId="ADAL" clId="{D529E971-8E4A-47E9-A3E4-4289FDA7A7D4}" dt="2024-12-05T03:48:07.908" v="355"/>
          <ac:grpSpMkLst>
            <pc:docMk/>
            <pc:sldMk cId="3730841812" sldId="265"/>
            <ac:grpSpMk id="11" creationId="{721D730E-1F97-4071-B143-B05E6D2599BC}"/>
          </ac:grpSpMkLst>
        </pc:grpChg>
      </pc:sldChg>
      <pc:sldChg chg="delSp modSp mod setBg delDesignElem">
        <pc:chgData name="Aakanksha Maheshwari" userId="01bd5903-8f80-4784-9e44-acc4782d0668" providerId="ADAL" clId="{D529E971-8E4A-47E9-A3E4-4289FDA7A7D4}" dt="2024-12-05T03:59:15.588" v="555"/>
        <pc:sldMkLst>
          <pc:docMk/>
          <pc:sldMk cId="2648388757" sldId="266"/>
        </pc:sldMkLst>
        <pc:spChg chg="del">
          <ac:chgData name="Aakanksha Maheshwari" userId="01bd5903-8f80-4784-9e44-acc4782d0668" providerId="ADAL" clId="{D529E971-8E4A-47E9-A3E4-4289FDA7A7D4}" dt="2024-12-05T03:48:07.908" v="355"/>
          <ac:spMkLst>
            <pc:docMk/>
            <pc:sldMk cId="2648388757" sldId="266"/>
            <ac:spMk id="81" creationId="{95199994-21AE-49A2-BA0D-12E295989A9A}"/>
          </ac:spMkLst>
        </pc:spChg>
        <pc:spChg chg="del">
          <ac:chgData name="Aakanksha Maheshwari" userId="01bd5903-8f80-4784-9e44-acc4782d0668" providerId="ADAL" clId="{D529E971-8E4A-47E9-A3E4-4289FDA7A7D4}" dt="2024-12-05T03:48:07.908" v="355"/>
          <ac:spMkLst>
            <pc:docMk/>
            <pc:sldMk cId="2648388757" sldId="266"/>
            <ac:spMk id="82" creationId="{A2C34835-4F79-4934-B151-D68E79764C72}"/>
          </ac:spMkLst>
        </pc:spChg>
        <pc:graphicFrameChg chg="mod modGraphic">
          <ac:chgData name="Aakanksha Maheshwari" userId="01bd5903-8f80-4784-9e44-acc4782d0668" providerId="ADAL" clId="{D529E971-8E4A-47E9-A3E4-4289FDA7A7D4}" dt="2024-12-05T03:48:19.590" v="356" actId="26606"/>
          <ac:graphicFrameMkLst>
            <pc:docMk/>
            <pc:sldMk cId="2648388757" sldId="266"/>
            <ac:graphicFrameMk id="44" creationId="{5FD43F44-329E-A9BD-BB51-6D6D8912764F}"/>
          </ac:graphicFrameMkLst>
        </pc:graphicFrameChg>
      </pc:sldChg>
      <pc:sldChg chg="addSp delSp modSp mod ord delDesignElem">
        <pc:chgData name="Aakanksha Maheshwari" userId="01bd5903-8f80-4784-9e44-acc4782d0668" providerId="ADAL" clId="{D529E971-8E4A-47E9-A3E4-4289FDA7A7D4}" dt="2024-12-05T03:50:15.855" v="376" actId="1076"/>
        <pc:sldMkLst>
          <pc:docMk/>
          <pc:sldMk cId="2545015652" sldId="267"/>
        </pc:sldMkLst>
        <pc:spChg chg="mod">
          <ac:chgData name="Aakanksha Maheshwari" userId="01bd5903-8f80-4784-9e44-acc4782d0668" providerId="ADAL" clId="{D529E971-8E4A-47E9-A3E4-4289FDA7A7D4}" dt="2024-12-05T03:50:15.855" v="376" actId="1076"/>
          <ac:spMkLst>
            <pc:docMk/>
            <pc:sldMk cId="2545015652" sldId="267"/>
            <ac:spMk id="2" creationId="{3FB83595-4EB7-EC0C-2AE1-22FEC98F908D}"/>
          </ac:spMkLst>
        </pc:spChg>
        <pc:grpChg chg="del">
          <ac:chgData name="Aakanksha Maheshwari" userId="01bd5903-8f80-4784-9e44-acc4782d0668" providerId="ADAL" clId="{D529E971-8E4A-47E9-A3E4-4289FDA7A7D4}" dt="2024-12-05T03:48:07.908" v="355"/>
          <ac:grpSpMkLst>
            <pc:docMk/>
            <pc:sldMk cId="2545015652" sldId="267"/>
            <ac:grpSpMk id="61" creationId="{6258F736-B256-8039-9DC6-F4E49A5C5AD5}"/>
          </ac:grpSpMkLst>
        </pc:grpChg>
        <pc:graphicFrameChg chg="add del modGraphic">
          <ac:chgData name="Aakanksha Maheshwari" userId="01bd5903-8f80-4784-9e44-acc4782d0668" providerId="ADAL" clId="{D529E971-8E4A-47E9-A3E4-4289FDA7A7D4}" dt="2024-12-05T03:43:55.455" v="321" actId="27309"/>
          <ac:graphicFrameMkLst>
            <pc:docMk/>
            <pc:sldMk cId="2545015652" sldId="267"/>
            <ac:graphicFrameMk id="5" creationId="{53AC69DD-C455-7688-18B0-6CFD0B41F5AE}"/>
          </ac:graphicFrameMkLst>
        </pc:graphicFrameChg>
        <pc:picChg chg="mod">
          <ac:chgData name="Aakanksha Maheshwari" userId="01bd5903-8f80-4784-9e44-acc4782d0668" providerId="ADAL" clId="{D529E971-8E4A-47E9-A3E4-4289FDA7A7D4}" dt="2024-12-05T03:49:59.377" v="374" actId="1076"/>
          <ac:picMkLst>
            <pc:docMk/>
            <pc:sldMk cId="2545015652" sldId="267"/>
            <ac:picMk id="4" creationId="{685105FE-E3B1-CA20-15EF-0BF910BB40AB}"/>
          </ac:picMkLst>
        </pc:picChg>
      </pc:sldChg>
      <pc:sldChg chg="delSp modSp mod delDesignElem">
        <pc:chgData name="Aakanksha Maheshwari" userId="01bd5903-8f80-4784-9e44-acc4782d0668" providerId="ADAL" clId="{D529E971-8E4A-47E9-A3E4-4289FDA7A7D4}" dt="2024-12-05T04:07:38.509" v="618" actId="1076"/>
        <pc:sldMkLst>
          <pc:docMk/>
          <pc:sldMk cId="2515939142" sldId="268"/>
        </pc:sldMkLst>
        <pc:spChg chg="mod">
          <ac:chgData name="Aakanksha Maheshwari" userId="01bd5903-8f80-4784-9e44-acc4782d0668" providerId="ADAL" clId="{D529E971-8E4A-47E9-A3E4-4289FDA7A7D4}" dt="2024-12-05T04:07:38.509" v="618" actId="1076"/>
          <ac:spMkLst>
            <pc:docMk/>
            <pc:sldMk cId="2515939142" sldId="268"/>
            <ac:spMk id="2" creationId="{7C77363A-B95D-6344-1674-E2E84602BBD9}"/>
          </ac:spMkLst>
        </pc:spChg>
        <pc:spChg chg="mod">
          <ac:chgData name="Aakanksha Maheshwari" userId="01bd5903-8f80-4784-9e44-acc4782d0668" providerId="ADAL" clId="{D529E971-8E4A-47E9-A3E4-4289FDA7A7D4}" dt="2024-12-05T04:05:10.167" v="599" actId="1076"/>
          <ac:spMkLst>
            <pc:docMk/>
            <pc:sldMk cId="2515939142" sldId="268"/>
            <ac:spMk id="7" creationId="{74261979-0B36-AC86-6D7E-B53B08A25B57}"/>
          </ac:spMkLst>
        </pc:spChg>
        <pc:spChg chg="del">
          <ac:chgData name="Aakanksha Maheshwari" userId="01bd5903-8f80-4784-9e44-acc4782d0668" providerId="ADAL" clId="{D529E971-8E4A-47E9-A3E4-4289FDA7A7D4}" dt="2024-12-05T03:48:07.908" v="355"/>
          <ac:spMkLst>
            <pc:docMk/>
            <pc:sldMk cId="2515939142" sldId="268"/>
            <ac:spMk id="29" creationId="{66E48AFA-8884-4F68-A44F-D2C1E8609C5A}"/>
          </ac:spMkLst>
        </pc:spChg>
        <pc:spChg chg="del">
          <ac:chgData name="Aakanksha Maheshwari" userId="01bd5903-8f80-4784-9e44-acc4782d0668" providerId="ADAL" clId="{D529E971-8E4A-47E9-A3E4-4289FDA7A7D4}" dt="2024-12-05T03:48:07.908" v="355"/>
          <ac:spMkLst>
            <pc:docMk/>
            <pc:sldMk cId="2515939142" sldId="268"/>
            <ac:spMk id="31" creationId="{969D19A6-08CB-498C-93EC-3FFB021FC68A}"/>
          </ac:spMkLst>
        </pc:spChg>
        <pc:picChg chg="mod">
          <ac:chgData name="Aakanksha Maheshwari" userId="01bd5903-8f80-4784-9e44-acc4782d0668" providerId="ADAL" clId="{D529E971-8E4A-47E9-A3E4-4289FDA7A7D4}" dt="2024-12-05T04:05:07.267" v="598" actId="1076"/>
          <ac:picMkLst>
            <pc:docMk/>
            <pc:sldMk cId="2515939142" sldId="268"/>
            <ac:picMk id="5" creationId="{DA41596E-FFA1-C88F-B0AE-01A85AB8CAD3}"/>
          </ac:picMkLst>
        </pc:picChg>
      </pc:sldChg>
      <pc:sldChg chg="addSp delSp modSp del mod delDesignElem">
        <pc:chgData name="Aakanksha Maheshwari" userId="01bd5903-8f80-4784-9e44-acc4782d0668" providerId="ADAL" clId="{D529E971-8E4A-47E9-A3E4-4289FDA7A7D4}" dt="2024-12-05T04:17:57.324" v="758" actId="2696"/>
        <pc:sldMkLst>
          <pc:docMk/>
          <pc:sldMk cId="4010002798" sldId="269"/>
        </pc:sldMkLst>
        <pc:spChg chg="del mod">
          <ac:chgData name="Aakanksha Maheshwari" userId="01bd5903-8f80-4784-9e44-acc4782d0668" providerId="ADAL" clId="{D529E971-8E4A-47E9-A3E4-4289FDA7A7D4}" dt="2024-12-05T04:14:48.579" v="715" actId="21"/>
          <ac:spMkLst>
            <pc:docMk/>
            <pc:sldMk cId="4010002798" sldId="269"/>
            <ac:spMk id="3" creationId="{B78A92C1-D4DC-0A19-3DB4-0DDA1EA6A6BC}"/>
          </ac:spMkLst>
        </pc:spChg>
        <pc:spChg chg="add mod">
          <ac:chgData name="Aakanksha Maheshwari" userId="01bd5903-8f80-4784-9e44-acc4782d0668" providerId="ADAL" clId="{D529E971-8E4A-47E9-A3E4-4289FDA7A7D4}" dt="2024-12-05T04:14:48.579" v="715" actId="21"/>
          <ac:spMkLst>
            <pc:docMk/>
            <pc:sldMk cId="4010002798" sldId="269"/>
            <ac:spMk id="6" creationId="{52CE2A59-9175-6871-96F0-EDBCF96451BE}"/>
          </ac:spMkLst>
        </pc:spChg>
        <pc:spChg chg="del">
          <ac:chgData name="Aakanksha Maheshwari" userId="01bd5903-8f80-4784-9e44-acc4782d0668" providerId="ADAL" clId="{D529E971-8E4A-47E9-A3E4-4289FDA7A7D4}" dt="2024-12-05T03:48:07.908" v="355"/>
          <ac:spMkLst>
            <pc:docMk/>
            <pc:sldMk cId="4010002798" sldId="269"/>
            <ac:spMk id="23" creationId="{C681C32C-7AFC-4BB3-9088-65CBDFC5D1C2}"/>
          </ac:spMkLst>
        </pc:spChg>
        <pc:spChg chg="del">
          <ac:chgData name="Aakanksha Maheshwari" userId="01bd5903-8f80-4784-9e44-acc4782d0668" providerId="ADAL" clId="{D529E971-8E4A-47E9-A3E4-4289FDA7A7D4}" dt="2024-12-05T03:48:07.908" v="355"/>
          <ac:spMkLst>
            <pc:docMk/>
            <pc:sldMk cId="4010002798" sldId="269"/>
            <ac:spMk id="25" creationId="{199C0ED0-69DE-4C31-A5CF-E2A46FD30226}"/>
          </ac:spMkLst>
        </pc:spChg>
        <pc:spChg chg="del">
          <ac:chgData name="Aakanksha Maheshwari" userId="01bd5903-8f80-4784-9e44-acc4782d0668" providerId="ADAL" clId="{D529E971-8E4A-47E9-A3E4-4289FDA7A7D4}" dt="2024-12-05T03:48:07.908" v="355"/>
          <ac:spMkLst>
            <pc:docMk/>
            <pc:sldMk cId="4010002798" sldId="269"/>
            <ac:spMk id="30" creationId="{8D42B8BD-40AF-488E-8A79-D7256C917229}"/>
          </ac:spMkLst>
        </pc:spChg>
        <pc:picChg chg="del">
          <ac:chgData name="Aakanksha Maheshwari" userId="01bd5903-8f80-4784-9e44-acc4782d0668" providerId="ADAL" clId="{D529E971-8E4A-47E9-A3E4-4289FDA7A7D4}" dt="2024-12-05T04:14:08.678" v="707" actId="21"/>
          <ac:picMkLst>
            <pc:docMk/>
            <pc:sldMk cId="4010002798" sldId="269"/>
            <ac:picMk id="5" creationId="{BF787695-0BCE-7903-664C-895B3E7B2B2F}"/>
          </ac:picMkLst>
        </pc:picChg>
      </pc:sldChg>
      <pc:sldChg chg="modSp new del mod">
        <pc:chgData name="Aakanksha Maheshwari" userId="01bd5903-8f80-4784-9e44-acc4782d0668" providerId="ADAL" clId="{D529E971-8E4A-47E9-A3E4-4289FDA7A7D4}" dt="2024-12-05T03:23:25.421" v="141" actId="680"/>
        <pc:sldMkLst>
          <pc:docMk/>
          <pc:sldMk cId="1731055212" sldId="270"/>
        </pc:sldMkLst>
        <pc:spChg chg="mod">
          <ac:chgData name="Aakanksha Maheshwari" userId="01bd5903-8f80-4784-9e44-acc4782d0668" providerId="ADAL" clId="{D529E971-8E4A-47E9-A3E4-4289FDA7A7D4}" dt="2024-12-05T03:23:24.730" v="140"/>
          <ac:spMkLst>
            <pc:docMk/>
            <pc:sldMk cId="1731055212" sldId="270"/>
            <ac:spMk id="3" creationId="{3BC66E95-B3D5-D418-3284-56AEB39A48C1}"/>
          </ac:spMkLst>
        </pc:spChg>
      </pc:sldChg>
      <pc:sldChg chg="addSp delSp modSp new mod delDesignElem">
        <pc:chgData name="Aakanksha Maheshwari" userId="01bd5903-8f80-4784-9e44-acc4782d0668" providerId="ADAL" clId="{D529E971-8E4A-47E9-A3E4-4289FDA7A7D4}" dt="2024-12-05T04:23:05.662" v="779" actId="113"/>
        <pc:sldMkLst>
          <pc:docMk/>
          <pc:sldMk cId="2874573869" sldId="270"/>
        </pc:sldMkLst>
        <pc:spChg chg="mod">
          <ac:chgData name="Aakanksha Maheshwari" userId="01bd5903-8f80-4784-9e44-acc4782d0668" providerId="ADAL" clId="{D529E971-8E4A-47E9-A3E4-4289FDA7A7D4}" dt="2024-12-05T04:23:05.662" v="779" actId="113"/>
          <ac:spMkLst>
            <pc:docMk/>
            <pc:sldMk cId="2874573869" sldId="270"/>
            <ac:spMk id="2" creationId="{5AAC96E0-4794-5D24-56A4-F3276A76D93B}"/>
          </ac:spMkLst>
        </pc:spChg>
        <pc:spChg chg="mod">
          <ac:chgData name="Aakanksha Maheshwari" userId="01bd5903-8f80-4784-9e44-acc4782d0668" providerId="ADAL" clId="{D529E971-8E4A-47E9-A3E4-4289FDA7A7D4}" dt="2024-12-05T03:26:54.227" v="152" actId="27636"/>
          <ac:spMkLst>
            <pc:docMk/>
            <pc:sldMk cId="2874573869" sldId="270"/>
            <ac:spMk id="3" creationId="{3D4EBF70-4A1F-3D91-B742-24B73E0B0F9D}"/>
          </ac:spMkLst>
        </pc:spChg>
        <pc:spChg chg="add del">
          <ac:chgData name="Aakanksha Maheshwari" userId="01bd5903-8f80-4784-9e44-acc4782d0668" providerId="ADAL" clId="{D529E971-8E4A-47E9-A3E4-4289FDA7A7D4}" dt="2024-12-05T03:27:39.763" v="154" actId="22"/>
          <ac:spMkLst>
            <pc:docMk/>
            <pc:sldMk cId="2874573869" sldId="270"/>
            <ac:spMk id="6" creationId="{D3DAFCDB-58A8-4E99-B150-FE60AA5880AF}"/>
          </ac:spMkLst>
        </pc:spChg>
        <pc:spChg chg="del">
          <ac:chgData name="Aakanksha Maheshwari" userId="01bd5903-8f80-4784-9e44-acc4782d0668" providerId="ADAL" clId="{D529E971-8E4A-47E9-A3E4-4289FDA7A7D4}" dt="2024-12-05T03:48:07.908" v="355"/>
          <ac:spMkLst>
            <pc:docMk/>
            <pc:sldMk cId="2874573869" sldId="270"/>
            <ac:spMk id="23" creationId="{53B021B3-DE93-4AB7-8A18-CF5F1CED88B8}"/>
          </ac:spMkLst>
        </pc:spChg>
        <pc:spChg chg="del">
          <ac:chgData name="Aakanksha Maheshwari" userId="01bd5903-8f80-4784-9e44-acc4782d0668" providerId="ADAL" clId="{D529E971-8E4A-47E9-A3E4-4289FDA7A7D4}" dt="2024-12-05T03:48:07.908" v="355"/>
          <ac:spMkLst>
            <pc:docMk/>
            <pc:sldMk cId="2874573869" sldId="270"/>
            <ac:spMk id="24" creationId="{52D502E5-F6B4-4D58-B4AE-FC466FF15EE8}"/>
          </ac:spMkLst>
        </pc:spChg>
        <pc:spChg chg="del">
          <ac:chgData name="Aakanksha Maheshwari" userId="01bd5903-8f80-4784-9e44-acc4782d0668" providerId="ADAL" clId="{D529E971-8E4A-47E9-A3E4-4289FDA7A7D4}" dt="2024-12-05T03:48:07.908" v="355"/>
          <ac:spMkLst>
            <pc:docMk/>
            <pc:sldMk cId="2874573869" sldId="270"/>
            <ac:spMk id="25" creationId="{9DECDBF4-02B6-4BB4-B65B-B8107AD6A9E8}"/>
          </ac:spMkLst>
        </pc:spChg>
        <pc:graphicFrameChg chg="mod">
          <ac:chgData name="Aakanksha Maheshwari" userId="01bd5903-8f80-4784-9e44-acc4782d0668" providerId="ADAL" clId="{D529E971-8E4A-47E9-A3E4-4289FDA7A7D4}" dt="2024-12-05T04:18:32.145" v="761" actId="207"/>
          <ac:graphicFrameMkLst>
            <pc:docMk/>
            <pc:sldMk cId="2874573869" sldId="270"/>
            <ac:graphicFrameMk id="26" creationId="{D3F88DEF-E931-4D00-EE4A-5028B7C572F6}"/>
          </ac:graphicFrameMkLst>
        </pc:graphicFrameChg>
      </pc:sldChg>
      <pc:sldChg chg="addSp delSp modSp new mod">
        <pc:chgData name="Aakanksha Maheshwari" userId="01bd5903-8f80-4784-9e44-acc4782d0668" providerId="ADAL" clId="{D529E971-8E4A-47E9-A3E4-4289FDA7A7D4}" dt="2024-12-05T04:19:59.467" v="775" actId="14100"/>
        <pc:sldMkLst>
          <pc:docMk/>
          <pc:sldMk cId="809335223" sldId="271"/>
        </pc:sldMkLst>
        <pc:spChg chg="del">
          <ac:chgData name="Aakanksha Maheshwari" userId="01bd5903-8f80-4784-9e44-acc4782d0668" providerId="ADAL" clId="{D529E971-8E4A-47E9-A3E4-4289FDA7A7D4}" dt="2024-12-05T04:11:43.479" v="676" actId="478"/>
          <ac:spMkLst>
            <pc:docMk/>
            <pc:sldMk cId="809335223" sldId="271"/>
            <ac:spMk id="2" creationId="{CD448FCA-7B9F-1224-479A-FEB792486CF9}"/>
          </ac:spMkLst>
        </pc:spChg>
        <pc:spChg chg="del">
          <ac:chgData name="Aakanksha Maheshwari" userId="01bd5903-8f80-4784-9e44-acc4782d0668" providerId="ADAL" clId="{D529E971-8E4A-47E9-A3E4-4289FDA7A7D4}" dt="2024-12-05T04:11:46.738" v="677" actId="478"/>
          <ac:spMkLst>
            <pc:docMk/>
            <pc:sldMk cId="809335223" sldId="271"/>
            <ac:spMk id="3" creationId="{4FCE1256-0087-4F7C-A66D-6278B44F9A9E}"/>
          </ac:spMkLst>
        </pc:spChg>
        <pc:spChg chg="add del mod">
          <ac:chgData name="Aakanksha Maheshwari" userId="01bd5903-8f80-4784-9e44-acc4782d0668" providerId="ADAL" clId="{D529E971-8E4A-47E9-A3E4-4289FDA7A7D4}" dt="2024-12-05T04:13:29.393" v="699" actId="478"/>
          <ac:spMkLst>
            <pc:docMk/>
            <pc:sldMk cId="809335223" sldId="271"/>
            <ac:spMk id="4" creationId="{BF6634E5-1619-0E87-A4D6-CD75AFD9CDAB}"/>
          </ac:spMkLst>
        </pc:spChg>
        <pc:spChg chg="add mod">
          <ac:chgData name="Aakanksha Maheshwari" userId="01bd5903-8f80-4784-9e44-acc4782d0668" providerId="ADAL" clId="{D529E971-8E4A-47E9-A3E4-4289FDA7A7D4}" dt="2024-12-05T04:12:14.945" v="685" actId="1076"/>
          <ac:spMkLst>
            <pc:docMk/>
            <pc:sldMk cId="809335223" sldId="271"/>
            <ac:spMk id="5" creationId="{CB895AC3-4FF0-5DB0-37AA-67066C111B00}"/>
          </ac:spMkLst>
        </pc:spChg>
        <pc:spChg chg="add mod">
          <ac:chgData name="Aakanksha Maheshwari" userId="01bd5903-8f80-4784-9e44-acc4782d0668" providerId="ADAL" clId="{D529E971-8E4A-47E9-A3E4-4289FDA7A7D4}" dt="2024-12-05T04:12:48.771" v="691" actId="14100"/>
          <ac:spMkLst>
            <pc:docMk/>
            <pc:sldMk cId="809335223" sldId="271"/>
            <ac:spMk id="6" creationId="{2CAD199A-516C-E851-56EF-3977D56DB9EE}"/>
          </ac:spMkLst>
        </pc:spChg>
        <pc:spChg chg="add mod">
          <ac:chgData name="Aakanksha Maheshwari" userId="01bd5903-8f80-4784-9e44-acc4782d0668" providerId="ADAL" clId="{D529E971-8E4A-47E9-A3E4-4289FDA7A7D4}" dt="2024-12-05T04:19:23.478" v="774" actId="27636"/>
          <ac:spMkLst>
            <pc:docMk/>
            <pc:sldMk cId="809335223" sldId="271"/>
            <ac:spMk id="10" creationId="{B78A92C1-D4DC-0A19-3DB4-0DDA1EA6A6BC}"/>
          </ac:spMkLst>
        </pc:spChg>
        <pc:spChg chg="add mod">
          <ac:chgData name="Aakanksha Maheshwari" userId="01bd5903-8f80-4784-9e44-acc4782d0668" providerId="ADAL" clId="{D529E971-8E4A-47E9-A3E4-4289FDA7A7D4}" dt="2024-12-05T04:19:59.467" v="775" actId="14100"/>
          <ac:spMkLst>
            <pc:docMk/>
            <pc:sldMk cId="809335223" sldId="271"/>
            <ac:spMk id="11" creationId="{33E19544-9EB3-3A32-5357-E5739AE7ADEF}"/>
          </ac:spMkLst>
        </pc:spChg>
        <pc:graphicFrameChg chg="add mod">
          <ac:chgData name="Aakanksha Maheshwari" userId="01bd5903-8f80-4784-9e44-acc4782d0668" providerId="ADAL" clId="{D529E971-8E4A-47E9-A3E4-4289FDA7A7D4}" dt="2024-12-05T04:13:34.693" v="700" actId="1076"/>
          <ac:graphicFrameMkLst>
            <pc:docMk/>
            <pc:sldMk cId="809335223" sldId="271"/>
            <ac:graphicFrameMk id="7" creationId="{125C7008-7D1E-B04C-A29A-DE179FCBA8FE}"/>
          </ac:graphicFrameMkLst>
        </pc:graphicFrameChg>
        <pc:picChg chg="add mod">
          <ac:chgData name="Aakanksha Maheshwari" userId="01bd5903-8f80-4784-9e44-acc4782d0668" providerId="ADAL" clId="{D529E971-8E4A-47E9-A3E4-4289FDA7A7D4}" dt="2024-12-05T04:14:31.885" v="713" actId="1076"/>
          <ac:picMkLst>
            <pc:docMk/>
            <pc:sldMk cId="809335223" sldId="271"/>
            <ac:picMk id="8" creationId="{0403EA42-ECA0-B0CF-71A1-12EBDBBAC02A}"/>
          </ac:picMkLst>
        </pc:picChg>
        <pc:picChg chg="add del mod">
          <ac:chgData name="Aakanksha Maheshwari" userId="01bd5903-8f80-4784-9e44-acc4782d0668" providerId="ADAL" clId="{D529E971-8E4A-47E9-A3E4-4289FDA7A7D4}" dt="2024-12-05T04:18:42.826" v="762" actId="478"/>
          <ac:picMkLst>
            <pc:docMk/>
            <pc:sldMk cId="809335223" sldId="271"/>
            <ac:picMk id="9" creationId="{BF787695-0BCE-7903-664C-895B3E7B2B2F}"/>
          </ac:picMkLst>
        </pc:picChg>
        <pc:picChg chg="mod">
          <ac:chgData name="Aakanksha Maheshwari" userId="01bd5903-8f80-4784-9e44-acc4782d0668" providerId="ADAL" clId="{D529E971-8E4A-47E9-A3E4-4289FDA7A7D4}" dt="2024-12-05T04:19:06.493" v="767" actId="1076"/>
          <ac:picMkLst>
            <pc:docMk/>
            <pc:sldMk cId="809335223" sldId="271"/>
            <ac:picMk id="172" creationId="{B6943746-0F3B-02FD-4FE0-54232A73DD5F}"/>
          </ac:picMkLst>
        </pc:picChg>
      </pc:sldChg>
      <pc:sldChg chg="del">
        <pc:chgData name="Aakanksha Maheshwari" userId="01bd5903-8f80-4784-9e44-acc4782d0668" providerId="ADAL" clId="{D529E971-8E4A-47E9-A3E4-4289FDA7A7D4}" dt="2024-12-05T03:27:48.130" v="155" actId="47"/>
        <pc:sldMkLst>
          <pc:docMk/>
          <pc:sldMk cId="852546830" sldId="271"/>
        </pc:sldMkLst>
      </pc:sldChg>
      <pc:sldChg chg="new del">
        <pc:chgData name="Aakanksha Maheshwari" userId="01bd5903-8f80-4784-9e44-acc4782d0668" providerId="ADAL" clId="{D529E971-8E4A-47E9-A3E4-4289FDA7A7D4}" dt="2024-12-05T03:40:48.460" v="295" actId="47"/>
        <pc:sldMkLst>
          <pc:docMk/>
          <pc:sldMk cId="1548667245" sldId="271"/>
        </pc:sldMkLst>
      </pc:sldChg>
      <pc:sldChg chg="addSp delSp add del delDesignElem">
        <pc:chgData name="Aakanksha Maheshwari" userId="01bd5903-8f80-4784-9e44-acc4782d0668" providerId="ADAL" clId="{D529E971-8E4A-47E9-A3E4-4289FDA7A7D4}" dt="2024-12-05T03:56:30.529" v="468" actId="47"/>
        <pc:sldMkLst>
          <pc:docMk/>
          <pc:sldMk cId="3125507529" sldId="271"/>
        </pc:sldMkLst>
        <pc:spChg chg="add del">
          <ac:chgData name="Aakanksha Maheshwari" userId="01bd5903-8f80-4784-9e44-acc4782d0668" providerId="ADAL" clId="{D529E971-8E4A-47E9-A3E4-4289FDA7A7D4}" dt="2024-12-05T03:55:15.225" v="454"/>
          <ac:spMkLst>
            <pc:docMk/>
            <pc:sldMk cId="3125507529" sldId="271"/>
            <ac:spMk id="25" creationId="{628C80AA-FA5D-F646-66FF-10BEAE063DD1}"/>
          </ac:spMkLst>
        </pc:spChg>
        <pc:spChg chg="add del">
          <ac:chgData name="Aakanksha Maheshwari" userId="01bd5903-8f80-4784-9e44-acc4782d0668" providerId="ADAL" clId="{D529E971-8E4A-47E9-A3E4-4289FDA7A7D4}" dt="2024-12-05T03:55:15.225" v="454"/>
          <ac:spMkLst>
            <pc:docMk/>
            <pc:sldMk cId="3125507529" sldId="271"/>
            <ac:spMk id="26" creationId="{2074F72B-8738-8894-2EE6-55640FF3CD8B}"/>
          </ac:spMkLst>
        </pc:spChg>
        <pc:spChg chg="add del">
          <ac:chgData name="Aakanksha Maheshwari" userId="01bd5903-8f80-4784-9e44-acc4782d0668" providerId="ADAL" clId="{D529E971-8E4A-47E9-A3E4-4289FDA7A7D4}" dt="2024-12-05T03:55:15.225" v="454"/>
          <ac:spMkLst>
            <pc:docMk/>
            <pc:sldMk cId="3125507529" sldId="271"/>
            <ac:spMk id="28" creationId="{95563618-75EA-D38C-3707-F9585858AC4D}"/>
          </ac:spMkLst>
        </pc:spChg>
        <pc:spChg chg="add del">
          <ac:chgData name="Aakanksha Maheshwari" userId="01bd5903-8f80-4784-9e44-acc4782d0668" providerId="ADAL" clId="{D529E971-8E4A-47E9-A3E4-4289FDA7A7D4}" dt="2024-12-05T03:55:15.225" v="454"/>
          <ac:spMkLst>
            <pc:docMk/>
            <pc:sldMk cId="3125507529" sldId="271"/>
            <ac:spMk id="29" creationId="{DA802384-2737-38E5-3103-9D86FDE29060}"/>
          </ac:spMkLst>
        </pc:spChg>
        <pc:spChg chg="add del">
          <ac:chgData name="Aakanksha Maheshwari" userId="01bd5903-8f80-4784-9e44-acc4782d0668" providerId="ADAL" clId="{D529E971-8E4A-47E9-A3E4-4289FDA7A7D4}" dt="2024-12-05T03:55:15.225" v="454"/>
          <ac:spMkLst>
            <pc:docMk/>
            <pc:sldMk cId="3125507529" sldId="271"/>
            <ac:spMk id="30" creationId="{DCF62BCD-C68F-7BE2-51CA-36EEA917D1FC}"/>
          </ac:spMkLst>
        </pc:spChg>
        <pc:cxnChg chg="add del">
          <ac:chgData name="Aakanksha Maheshwari" userId="01bd5903-8f80-4784-9e44-acc4782d0668" providerId="ADAL" clId="{D529E971-8E4A-47E9-A3E4-4289FDA7A7D4}" dt="2024-12-05T03:55:15.225" v="454"/>
          <ac:cxnSpMkLst>
            <pc:docMk/>
            <pc:sldMk cId="3125507529" sldId="271"/>
            <ac:cxnSpMk id="27" creationId="{B21C75A5-6C8A-9C68-F084-ADB9975D08AB}"/>
          </ac:cxnSpMkLst>
        </pc:cxnChg>
      </pc:sldChg>
      <pc:sldChg chg="add del">
        <pc:chgData name="Aakanksha Maheshwari" userId="01bd5903-8f80-4784-9e44-acc4782d0668" providerId="ADAL" clId="{D529E971-8E4A-47E9-A3E4-4289FDA7A7D4}" dt="2024-12-05T03:45:28.102" v="338" actId="47"/>
        <pc:sldMkLst>
          <pc:docMk/>
          <pc:sldMk cId="3218399742" sldId="271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13E4A9-DF6D-4BC0-A81A-61601452DFC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7B837A0-6F7C-41D1-8CC6-ADBEF71FD942}">
      <dgm:prSet custT="1"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 sz="1600"/>
            <a:t>To simplify and speed up investment analysis, helping people and teams make better decisions. </a:t>
          </a:r>
        </a:p>
      </dgm:t>
    </dgm:pt>
    <dgm:pt modelId="{BAAD9396-CDB9-4D3F-9700-A02FF415C047}" type="parTrans" cxnId="{28D817E7-E55C-4530-BBD2-62BC3463320A}">
      <dgm:prSet/>
      <dgm:spPr/>
      <dgm:t>
        <a:bodyPr/>
        <a:lstStyle/>
        <a:p>
          <a:endParaRPr lang="en-US"/>
        </a:p>
      </dgm:t>
    </dgm:pt>
    <dgm:pt modelId="{514A89FA-4C44-402F-AC32-C11FD6CC30D7}" type="sibTrans" cxnId="{28D817E7-E55C-4530-BBD2-62BC3463320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C41E97-E3BB-4A0F-AF2C-BA11DF148FF3}">
      <dgm:prSet custT="1"/>
      <dgm:spPr/>
      <dgm:t>
        <a:bodyPr/>
        <a:lstStyle/>
        <a:p>
          <a:pPr rtl="0">
            <a:lnSpc>
              <a:spcPct val="100000"/>
            </a:lnSpc>
            <a:defRPr cap="all"/>
          </a:pPr>
          <a:r>
            <a:rPr lang="en-US" sz="1600">
              <a:latin typeface="Aptos (body)"/>
              <a:cs typeface="Times New Roman"/>
            </a:rPr>
            <a:t>To offer clear, reliable, and accurate suggestions for investment decisions, supported by scores that show how trustworthy the analysis is</a:t>
          </a:r>
        </a:p>
      </dgm:t>
    </dgm:pt>
    <dgm:pt modelId="{3A84B6A8-9796-47D1-B068-D1AE92E08608}" type="parTrans" cxnId="{C059C7B1-2174-443E-9C65-1145A0100266}">
      <dgm:prSet/>
      <dgm:spPr/>
      <dgm:t>
        <a:bodyPr/>
        <a:lstStyle/>
        <a:p>
          <a:endParaRPr lang="en-US"/>
        </a:p>
      </dgm:t>
    </dgm:pt>
    <dgm:pt modelId="{E5E83536-7898-4F5C-B7EF-B7DC98632972}" type="sibTrans" cxnId="{C059C7B1-2174-443E-9C65-1145A0100266}">
      <dgm:prSet/>
      <dgm:spPr/>
      <dgm:t>
        <a:bodyPr/>
        <a:lstStyle/>
        <a:p>
          <a:endParaRPr lang="en-US"/>
        </a:p>
      </dgm:t>
    </dgm:pt>
    <dgm:pt modelId="{A4B2BB32-B16F-4437-B5C1-E0236CA96660}" type="pres">
      <dgm:prSet presAssocID="{1013E4A9-DF6D-4BC0-A81A-61601452DFC2}" presName="root" presStyleCnt="0">
        <dgm:presLayoutVars>
          <dgm:dir/>
          <dgm:resizeHandles val="exact"/>
        </dgm:presLayoutVars>
      </dgm:prSet>
      <dgm:spPr/>
    </dgm:pt>
    <dgm:pt modelId="{E887A6D7-8B7B-4B88-AC6E-4869D7B0DA86}" type="pres">
      <dgm:prSet presAssocID="{87B837A0-6F7C-41D1-8CC6-ADBEF71FD942}" presName="compNode" presStyleCnt="0"/>
      <dgm:spPr/>
    </dgm:pt>
    <dgm:pt modelId="{D6729E11-7C75-43F5-B827-D17921B69F45}" type="pres">
      <dgm:prSet presAssocID="{87B837A0-6F7C-41D1-8CC6-ADBEF71FD942}" presName="iconBgRect" presStyleLbl="bgShp" presStyleIdx="0" presStyleCnt="2"/>
      <dgm:spPr/>
    </dgm:pt>
    <dgm:pt modelId="{B3B4F3FB-7863-46AF-8067-1760077EAFE4}" type="pres">
      <dgm:prSet presAssocID="{87B837A0-6F7C-41D1-8CC6-ADBEF71FD94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81C0B935-FC33-4DDB-BA0E-A78DCFFBB78D}" type="pres">
      <dgm:prSet presAssocID="{87B837A0-6F7C-41D1-8CC6-ADBEF71FD942}" presName="spaceRect" presStyleCnt="0"/>
      <dgm:spPr/>
    </dgm:pt>
    <dgm:pt modelId="{971C4D68-AE1E-48AC-8B6B-1C5545A6F51D}" type="pres">
      <dgm:prSet presAssocID="{87B837A0-6F7C-41D1-8CC6-ADBEF71FD942}" presName="textRect" presStyleLbl="revTx" presStyleIdx="0" presStyleCnt="2">
        <dgm:presLayoutVars>
          <dgm:chMax val="1"/>
          <dgm:chPref val="1"/>
        </dgm:presLayoutVars>
      </dgm:prSet>
      <dgm:spPr/>
    </dgm:pt>
    <dgm:pt modelId="{61CD7807-BE1E-453F-8CC0-C895075C715B}" type="pres">
      <dgm:prSet presAssocID="{514A89FA-4C44-402F-AC32-C11FD6CC30D7}" presName="sibTrans" presStyleCnt="0"/>
      <dgm:spPr/>
    </dgm:pt>
    <dgm:pt modelId="{2D2BCDFC-0740-4988-A274-887634BCF406}" type="pres">
      <dgm:prSet presAssocID="{0BC41E97-E3BB-4A0F-AF2C-BA11DF148FF3}" presName="compNode" presStyleCnt="0"/>
      <dgm:spPr/>
    </dgm:pt>
    <dgm:pt modelId="{AC67A3AF-1F56-41F1-834F-B2E1C57FE294}" type="pres">
      <dgm:prSet presAssocID="{0BC41E97-E3BB-4A0F-AF2C-BA11DF148FF3}" presName="iconBgRect" presStyleLbl="bgShp" presStyleIdx="1" presStyleCnt="2"/>
      <dgm:spPr/>
    </dgm:pt>
    <dgm:pt modelId="{81F34D72-C35D-48F7-A6EC-E481336A421D}" type="pres">
      <dgm:prSet presAssocID="{0BC41E97-E3BB-4A0F-AF2C-BA11DF148FF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A89C22F-9F77-4BA8-8566-F105566AAB81}" type="pres">
      <dgm:prSet presAssocID="{0BC41E97-E3BB-4A0F-AF2C-BA11DF148FF3}" presName="spaceRect" presStyleCnt="0"/>
      <dgm:spPr/>
    </dgm:pt>
    <dgm:pt modelId="{27C6EA0D-2C8A-427C-ACFF-4EB92A74FD42}" type="pres">
      <dgm:prSet presAssocID="{0BC41E97-E3BB-4A0F-AF2C-BA11DF148FF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5CE9B60-5A12-44B9-9937-B38B4EF1D738}" type="presOf" srcId="{87B837A0-6F7C-41D1-8CC6-ADBEF71FD942}" destId="{971C4D68-AE1E-48AC-8B6B-1C5545A6F51D}" srcOrd="0" destOrd="0" presId="urn:microsoft.com/office/officeart/2018/5/layout/IconCircleLabelList"/>
    <dgm:cxn modelId="{4F69F159-3497-49AB-8EA6-609CE1BF6068}" type="presOf" srcId="{1013E4A9-DF6D-4BC0-A81A-61601452DFC2}" destId="{A4B2BB32-B16F-4437-B5C1-E0236CA96660}" srcOrd="0" destOrd="0" presId="urn:microsoft.com/office/officeart/2018/5/layout/IconCircleLabelList"/>
    <dgm:cxn modelId="{67897CA9-7E1A-4246-BBEE-FAF89C84C735}" type="presOf" srcId="{0BC41E97-E3BB-4A0F-AF2C-BA11DF148FF3}" destId="{27C6EA0D-2C8A-427C-ACFF-4EB92A74FD42}" srcOrd="0" destOrd="0" presId="urn:microsoft.com/office/officeart/2018/5/layout/IconCircleLabelList"/>
    <dgm:cxn modelId="{C059C7B1-2174-443E-9C65-1145A0100266}" srcId="{1013E4A9-DF6D-4BC0-A81A-61601452DFC2}" destId="{0BC41E97-E3BB-4A0F-AF2C-BA11DF148FF3}" srcOrd="1" destOrd="0" parTransId="{3A84B6A8-9796-47D1-B068-D1AE92E08608}" sibTransId="{E5E83536-7898-4F5C-B7EF-B7DC98632972}"/>
    <dgm:cxn modelId="{28D817E7-E55C-4530-BBD2-62BC3463320A}" srcId="{1013E4A9-DF6D-4BC0-A81A-61601452DFC2}" destId="{87B837A0-6F7C-41D1-8CC6-ADBEF71FD942}" srcOrd="0" destOrd="0" parTransId="{BAAD9396-CDB9-4D3F-9700-A02FF415C047}" sibTransId="{514A89FA-4C44-402F-AC32-C11FD6CC30D7}"/>
    <dgm:cxn modelId="{F7683E5A-2223-4289-BA56-6E313A079599}" type="presParOf" srcId="{A4B2BB32-B16F-4437-B5C1-E0236CA96660}" destId="{E887A6D7-8B7B-4B88-AC6E-4869D7B0DA86}" srcOrd="0" destOrd="0" presId="urn:microsoft.com/office/officeart/2018/5/layout/IconCircleLabelList"/>
    <dgm:cxn modelId="{F700DF81-E157-4560-A2EE-03C3C2B9EC58}" type="presParOf" srcId="{E887A6D7-8B7B-4B88-AC6E-4869D7B0DA86}" destId="{D6729E11-7C75-43F5-B827-D17921B69F45}" srcOrd="0" destOrd="0" presId="urn:microsoft.com/office/officeart/2018/5/layout/IconCircleLabelList"/>
    <dgm:cxn modelId="{31F16600-A184-4D28-8317-5A8C391AE9B7}" type="presParOf" srcId="{E887A6D7-8B7B-4B88-AC6E-4869D7B0DA86}" destId="{B3B4F3FB-7863-46AF-8067-1760077EAFE4}" srcOrd="1" destOrd="0" presId="urn:microsoft.com/office/officeart/2018/5/layout/IconCircleLabelList"/>
    <dgm:cxn modelId="{1471C381-848A-49E1-85EF-2F885BF6A562}" type="presParOf" srcId="{E887A6D7-8B7B-4B88-AC6E-4869D7B0DA86}" destId="{81C0B935-FC33-4DDB-BA0E-A78DCFFBB78D}" srcOrd="2" destOrd="0" presId="urn:microsoft.com/office/officeart/2018/5/layout/IconCircleLabelList"/>
    <dgm:cxn modelId="{6D5B422E-1196-429F-BA64-D926A7B69E74}" type="presParOf" srcId="{E887A6D7-8B7B-4B88-AC6E-4869D7B0DA86}" destId="{971C4D68-AE1E-48AC-8B6B-1C5545A6F51D}" srcOrd="3" destOrd="0" presId="urn:microsoft.com/office/officeart/2018/5/layout/IconCircleLabelList"/>
    <dgm:cxn modelId="{055042A3-EF97-412E-94B3-13382E73E3D9}" type="presParOf" srcId="{A4B2BB32-B16F-4437-B5C1-E0236CA96660}" destId="{61CD7807-BE1E-453F-8CC0-C895075C715B}" srcOrd="1" destOrd="0" presId="urn:microsoft.com/office/officeart/2018/5/layout/IconCircleLabelList"/>
    <dgm:cxn modelId="{66FC80B4-A012-4DD2-9F27-47D6D7016D9E}" type="presParOf" srcId="{A4B2BB32-B16F-4437-B5C1-E0236CA96660}" destId="{2D2BCDFC-0740-4988-A274-887634BCF406}" srcOrd="2" destOrd="0" presId="urn:microsoft.com/office/officeart/2018/5/layout/IconCircleLabelList"/>
    <dgm:cxn modelId="{D7B002BE-734A-4A34-BCE7-11DF9EA119C2}" type="presParOf" srcId="{2D2BCDFC-0740-4988-A274-887634BCF406}" destId="{AC67A3AF-1F56-41F1-834F-B2E1C57FE294}" srcOrd="0" destOrd="0" presId="urn:microsoft.com/office/officeart/2018/5/layout/IconCircleLabelList"/>
    <dgm:cxn modelId="{6DC6B0B5-5899-4DD3-89AD-4A40D522EE12}" type="presParOf" srcId="{2D2BCDFC-0740-4988-A274-887634BCF406}" destId="{81F34D72-C35D-48F7-A6EC-E481336A421D}" srcOrd="1" destOrd="0" presId="urn:microsoft.com/office/officeart/2018/5/layout/IconCircleLabelList"/>
    <dgm:cxn modelId="{503CCFD1-5FFD-4C8D-B705-2DB97A1A738F}" type="presParOf" srcId="{2D2BCDFC-0740-4988-A274-887634BCF406}" destId="{3A89C22F-9F77-4BA8-8566-F105566AAB81}" srcOrd="2" destOrd="0" presId="urn:microsoft.com/office/officeart/2018/5/layout/IconCircleLabelList"/>
    <dgm:cxn modelId="{EB703301-B9CF-42DA-A9BE-9C76744EEEF4}" type="presParOf" srcId="{2D2BCDFC-0740-4988-A274-887634BCF406}" destId="{27C6EA0D-2C8A-427C-ACFF-4EB92A74FD4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B6DF4E-F785-4031-84D7-6B93F7E7D96F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74BB4C-BC89-41E4-BD92-1095581653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baseline="0"/>
            <a:t>Our project is about creating a system to help people make smarter investments in the stock market.</a:t>
          </a:r>
          <a:endParaRPr lang="en-US"/>
        </a:p>
      </dgm:t>
    </dgm:pt>
    <dgm:pt modelId="{E7C11D4A-3042-4BE2-8840-9A9BA0E39A8E}" type="parTrans" cxnId="{3D23D1D0-C2F0-4D44-97C8-7C9DDCBEEB0D}">
      <dgm:prSet/>
      <dgm:spPr/>
      <dgm:t>
        <a:bodyPr/>
        <a:lstStyle/>
        <a:p>
          <a:endParaRPr lang="en-US"/>
        </a:p>
      </dgm:t>
    </dgm:pt>
    <dgm:pt modelId="{2BE1F1EA-67E3-4DE1-88D1-D92FF5BCDA83}" type="sibTrans" cxnId="{3D23D1D0-C2F0-4D44-97C8-7C9DDCBEEB0D}">
      <dgm:prSet/>
      <dgm:spPr/>
      <dgm:t>
        <a:bodyPr/>
        <a:lstStyle/>
        <a:p>
          <a:endParaRPr lang="en-US"/>
        </a:p>
      </dgm:t>
    </dgm:pt>
    <dgm:pt modelId="{ADF137BB-5EB0-4005-8E9C-F699C4F05D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baseline="0"/>
            <a:t>It combines data about stocks, news, and risks to give recommendations using advanced AI tools. </a:t>
          </a:r>
          <a:endParaRPr lang="en-US"/>
        </a:p>
      </dgm:t>
    </dgm:pt>
    <dgm:pt modelId="{DBE81C27-EF28-4D7F-8A49-1A24436856D9}" type="parTrans" cxnId="{DDC29FAA-FB01-4D4B-8826-4E70A93E4F59}">
      <dgm:prSet/>
      <dgm:spPr/>
      <dgm:t>
        <a:bodyPr/>
        <a:lstStyle/>
        <a:p>
          <a:endParaRPr lang="en-US"/>
        </a:p>
      </dgm:t>
    </dgm:pt>
    <dgm:pt modelId="{A23E0E50-7BF5-4480-9007-03D47E157532}" type="sibTrans" cxnId="{DDC29FAA-FB01-4D4B-8826-4E70A93E4F59}">
      <dgm:prSet/>
      <dgm:spPr/>
      <dgm:t>
        <a:bodyPr/>
        <a:lstStyle/>
        <a:p>
          <a:endParaRPr lang="en-US"/>
        </a:p>
      </dgm:t>
    </dgm:pt>
    <dgm:pt modelId="{F562AD33-9555-4AB7-81E8-55E604C4371C}" type="pres">
      <dgm:prSet presAssocID="{87B6DF4E-F785-4031-84D7-6B93F7E7D96F}" presName="vert0" presStyleCnt="0">
        <dgm:presLayoutVars>
          <dgm:dir/>
          <dgm:animOne val="branch"/>
          <dgm:animLvl val="lvl"/>
        </dgm:presLayoutVars>
      </dgm:prSet>
      <dgm:spPr/>
    </dgm:pt>
    <dgm:pt modelId="{19C9157F-3B66-4595-A0D8-26724C37EE3B}" type="pres">
      <dgm:prSet presAssocID="{4374BB4C-BC89-41E4-BD92-1095581653BB}" presName="thickLine" presStyleLbl="alignNode1" presStyleIdx="0" presStyleCnt="2"/>
      <dgm:spPr/>
    </dgm:pt>
    <dgm:pt modelId="{97640794-BE5E-4B34-BE03-8026D9F60D6E}" type="pres">
      <dgm:prSet presAssocID="{4374BB4C-BC89-41E4-BD92-1095581653BB}" presName="horz1" presStyleCnt="0"/>
      <dgm:spPr/>
    </dgm:pt>
    <dgm:pt modelId="{71636C19-6CD2-4D53-A9D6-C63D6E450C8D}" type="pres">
      <dgm:prSet presAssocID="{4374BB4C-BC89-41E4-BD92-1095581653BB}" presName="tx1" presStyleLbl="revTx" presStyleIdx="0" presStyleCnt="2"/>
      <dgm:spPr/>
    </dgm:pt>
    <dgm:pt modelId="{9DA6E9AF-94D5-4CB5-9004-3A48EF6E77AD}" type="pres">
      <dgm:prSet presAssocID="{4374BB4C-BC89-41E4-BD92-1095581653BB}" presName="vert1" presStyleCnt="0"/>
      <dgm:spPr/>
    </dgm:pt>
    <dgm:pt modelId="{3221A221-B45B-48EB-8665-A72EE9A053E8}" type="pres">
      <dgm:prSet presAssocID="{ADF137BB-5EB0-4005-8E9C-F699C4F05DFD}" presName="thickLine" presStyleLbl="alignNode1" presStyleIdx="1" presStyleCnt="2"/>
      <dgm:spPr/>
    </dgm:pt>
    <dgm:pt modelId="{A3FB5E82-2450-41AC-9C22-782489416DE6}" type="pres">
      <dgm:prSet presAssocID="{ADF137BB-5EB0-4005-8E9C-F699C4F05DFD}" presName="horz1" presStyleCnt="0"/>
      <dgm:spPr/>
    </dgm:pt>
    <dgm:pt modelId="{C447B1E4-A1C1-472D-852D-74C4AC4D1045}" type="pres">
      <dgm:prSet presAssocID="{ADF137BB-5EB0-4005-8E9C-F699C4F05DFD}" presName="tx1" presStyleLbl="revTx" presStyleIdx="1" presStyleCnt="2"/>
      <dgm:spPr/>
    </dgm:pt>
    <dgm:pt modelId="{60A2B4BD-E403-47A0-BFA9-DE717E7B82A7}" type="pres">
      <dgm:prSet presAssocID="{ADF137BB-5EB0-4005-8E9C-F699C4F05DFD}" presName="vert1" presStyleCnt="0"/>
      <dgm:spPr/>
    </dgm:pt>
  </dgm:ptLst>
  <dgm:cxnLst>
    <dgm:cxn modelId="{91C3CA32-0587-4088-8BEE-774021A8F6DF}" type="presOf" srcId="{4374BB4C-BC89-41E4-BD92-1095581653BB}" destId="{71636C19-6CD2-4D53-A9D6-C63D6E450C8D}" srcOrd="0" destOrd="0" presId="urn:microsoft.com/office/officeart/2008/layout/LinedList"/>
    <dgm:cxn modelId="{9718F37F-1335-4CDD-9B4C-6AF218A95A61}" type="presOf" srcId="{ADF137BB-5EB0-4005-8E9C-F699C4F05DFD}" destId="{C447B1E4-A1C1-472D-852D-74C4AC4D1045}" srcOrd="0" destOrd="0" presId="urn:microsoft.com/office/officeart/2008/layout/LinedList"/>
    <dgm:cxn modelId="{DDC29FAA-FB01-4D4B-8826-4E70A93E4F59}" srcId="{87B6DF4E-F785-4031-84D7-6B93F7E7D96F}" destId="{ADF137BB-5EB0-4005-8E9C-F699C4F05DFD}" srcOrd="1" destOrd="0" parTransId="{DBE81C27-EF28-4D7F-8A49-1A24436856D9}" sibTransId="{A23E0E50-7BF5-4480-9007-03D47E157532}"/>
    <dgm:cxn modelId="{54FE0BB8-9C6E-42EF-9788-30BC585319D7}" type="presOf" srcId="{87B6DF4E-F785-4031-84D7-6B93F7E7D96F}" destId="{F562AD33-9555-4AB7-81E8-55E604C4371C}" srcOrd="0" destOrd="0" presId="urn:microsoft.com/office/officeart/2008/layout/LinedList"/>
    <dgm:cxn modelId="{3D23D1D0-C2F0-4D44-97C8-7C9DDCBEEB0D}" srcId="{87B6DF4E-F785-4031-84D7-6B93F7E7D96F}" destId="{4374BB4C-BC89-41E4-BD92-1095581653BB}" srcOrd="0" destOrd="0" parTransId="{E7C11D4A-3042-4BE2-8840-9A9BA0E39A8E}" sibTransId="{2BE1F1EA-67E3-4DE1-88D1-D92FF5BCDA83}"/>
    <dgm:cxn modelId="{9584C5E2-E543-4CD9-923E-950725CEDA9F}" type="presParOf" srcId="{F562AD33-9555-4AB7-81E8-55E604C4371C}" destId="{19C9157F-3B66-4595-A0D8-26724C37EE3B}" srcOrd="0" destOrd="0" presId="urn:microsoft.com/office/officeart/2008/layout/LinedList"/>
    <dgm:cxn modelId="{1A90DAA1-53F4-4FA1-8405-9A8DAA2E4444}" type="presParOf" srcId="{F562AD33-9555-4AB7-81E8-55E604C4371C}" destId="{97640794-BE5E-4B34-BE03-8026D9F60D6E}" srcOrd="1" destOrd="0" presId="urn:microsoft.com/office/officeart/2008/layout/LinedList"/>
    <dgm:cxn modelId="{E6C6C36F-2448-45C5-87B0-21FC1A26897C}" type="presParOf" srcId="{97640794-BE5E-4B34-BE03-8026D9F60D6E}" destId="{71636C19-6CD2-4D53-A9D6-C63D6E450C8D}" srcOrd="0" destOrd="0" presId="urn:microsoft.com/office/officeart/2008/layout/LinedList"/>
    <dgm:cxn modelId="{5E5A96D9-EEB2-4CE4-979F-705C342CF184}" type="presParOf" srcId="{97640794-BE5E-4B34-BE03-8026D9F60D6E}" destId="{9DA6E9AF-94D5-4CB5-9004-3A48EF6E77AD}" srcOrd="1" destOrd="0" presId="urn:microsoft.com/office/officeart/2008/layout/LinedList"/>
    <dgm:cxn modelId="{019C1F4F-D04F-41BF-A053-2E4C347448DD}" type="presParOf" srcId="{F562AD33-9555-4AB7-81E8-55E604C4371C}" destId="{3221A221-B45B-48EB-8665-A72EE9A053E8}" srcOrd="2" destOrd="0" presId="urn:microsoft.com/office/officeart/2008/layout/LinedList"/>
    <dgm:cxn modelId="{E838B7CB-1620-41A6-87CB-D9D2F00FD5EF}" type="presParOf" srcId="{F562AD33-9555-4AB7-81E8-55E604C4371C}" destId="{A3FB5E82-2450-41AC-9C22-782489416DE6}" srcOrd="3" destOrd="0" presId="urn:microsoft.com/office/officeart/2008/layout/LinedList"/>
    <dgm:cxn modelId="{3B0CA7A2-1923-434C-B561-D56C53ABEFFB}" type="presParOf" srcId="{A3FB5E82-2450-41AC-9C22-782489416DE6}" destId="{C447B1E4-A1C1-472D-852D-74C4AC4D1045}" srcOrd="0" destOrd="0" presId="urn:microsoft.com/office/officeart/2008/layout/LinedList"/>
    <dgm:cxn modelId="{6A360D73-9B02-48FC-811E-A91E41B3E691}" type="presParOf" srcId="{A3FB5E82-2450-41AC-9C22-782489416DE6}" destId="{60A2B4BD-E403-47A0-BFA9-DE717E7B82A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80E787-450C-4FA2-96C1-E2ABF813434F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08EB63FF-7C83-4932-ABD2-3FCD00FA46A9}">
      <dgm:prSet phldrT="[Text]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b="1"/>
            <a:t>Key Features</a:t>
          </a:r>
          <a:endParaRPr lang="en-IN"/>
        </a:p>
      </dgm:t>
    </dgm:pt>
    <dgm:pt modelId="{3DFEFA1E-76DA-4784-981E-6644093DEEA7}" type="parTrans" cxnId="{8AA0EAF8-62F6-440B-8E49-DC0EDF728FE8}">
      <dgm:prSet/>
      <dgm:spPr/>
      <dgm:t>
        <a:bodyPr/>
        <a:lstStyle/>
        <a:p>
          <a:endParaRPr lang="en-IN"/>
        </a:p>
      </dgm:t>
    </dgm:pt>
    <dgm:pt modelId="{E297B736-1F1A-4933-87BC-08EE4F3C5FC0}" type="sibTrans" cxnId="{8AA0EAF8-62F6-440B-8E49-DC0EDF728FE8}">
      <dgm:prSet/>
      <dgm:spPr/>
      <dgm:t>
        <a:bodyPr/>
        <a:lstStyle/>
        <a:p>
          <a:endParaRPr lang="en-IN"/>
        </a:p>
      </dgm:t>
    </dgm:pt>
    <dgm:pt modelId="{21B3E48D-AB7B-46EA-BD1D-3546D5153AFA}">
      <dgm:prSet phldrT="[Text]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b="1"/>
            <a:t>Multi-Agent System</a:t>
          </a:r>
          <a:endParaRPr lang="en-IN"/>
        </a:p>
      </dgm:t>
    </dgm:pt>
    <dgm:pt modelId="{BBEC71C4-A3C3-4F3D-A714-0AE6E71210D1}" type="parTrans" cxnId="{5927ACE2-F86D-4295-A207-2FBAD26E237C}">
      <dgm:prSet/>
      <dgm:spPr/>
      <dgm:t>
        <a:bodyPr/>
        <a:lstStyle/>
        <a:p>
          <a:endParaRPr lang="en-IN"/>
        </a:p>
      </dgm:t>
    </dgm:pt>
    <dgm:pt modelId="{CC661C49-62ED-4A24-97A7-0C0CC757F450}" type="sibTrans" cxnId="{5927ACE2-F86D-4295-A207-2FBAD26E237C}">
      <dgm:prSet/>
      <dgm:spPr/>
      <dgm:t>
        <a:bodyPr/>
        <a:lstStyle/>
        <a:p>
          <a:endParaRPr lang="en-IN"/>
        </a:p>
      </dgm:t>
    </dgm:pt>
    <dgm:pt modelId="{311E6626-3677-4BA1-A562-38769DFFBD75}">
      <dgm:prSet phldrT="[Text]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b="1"/>
            <a:t>Think of this as a team of four AI bots working together</a:t>
          </a:r>
          <a:endParaRPr lang="en-IN" b="1"/>
        </a:p>
      </dgm:t>
    </dgm:pt>
    <dgm:pt modelId="{93213412-FCC4-4A27-85B2-891C4E6EC76A}" type="parTrans" cxnId="{E02BB8CA-70B7-47CA-8C36-ADB25AD56285}">
      <dgm:prSet/>
      <dgm:spPr/>
      <dgm:t>
        <a:bodyPr/>
        <a:lstStyle/>
        <a:p>
          <a:endParaRPr lang="en-IN"/>
        </a:p>
      </dgm:t>
    </dgm:pt>
    <dgm:pt modelId="{CC9F4CB6-75AA-4957-A371-9B54E3D58A37}" type="sibTrans" cxnId="{E02BB8CA-70B7-47CA-8C36-ADB25AD56285}">
      <dgm:prSet/>
      <dgm:spPr/>
      <dgm:t>
        <a:bodyPr/>
        <a:lstStyle/>
        <a:p>
          <a:endParaRPr lang="en-IN"/>
        </a:p>
      </dgm:t>
    </dgm:pt>
    <dgm:pt modelId="{B9E9A19A-3737-435E-89F5-563A3D000027}">
      <dgm:prSet phldrT="[Text]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b="1"/>
            <a:t>Each bot does a specific job, like analyzing stock trends or calculating risks.</a:t>
          </a:r>
          <a:endParaRPr lang="en-IN" b="1"/>
        </a:p>
      </dgm:t>
    </dgm:pt>
    <dgm:pt modelId="{549EBDBB-8B22-4A8A-9EC1-9BD1B41FF9DA}" type="parTrans" cxnId="{A99D5F69-72B1-4CD3-B21A-35B874480F37}">
      <dgm:prSet/>
      <dgm:spPr/>
      <dgm:t>
        <a:bodyPr/>
        <a:lstStyle/>
        <a:p>
          <a:endParaRPr lang="en-IN"/>
        </a:p>
      </dgm:t>
    </dgm:pt>
    <dgm:pt modelId="{58D940BC-4904-42A1-B6A0-683F41BA211B}" type="sibTrans" cxnId="{A99D5F69-72B1-4CD3-B21A-35B874480F37}">
      <dgm:prSet/>
      <dgm:spPr/>
      <dgm:t>
        <a:bodyPr/>
        <a:lstStyle/>
        <a:p>
          <a:endParaRPr lang="en-IN"/>
        </a:p>
      </dgm:t>
    </dgm:pt>
    <dgm:pt modelId="{B2A5916A-B12E-4EED-BECC-0187EF3DBE85}">
      <dgm:prSet phldrT="[Text]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b="1"/>
            <a:t>Chatbot</a:t>
          </a:r>
          <a:endParaRPr lang="en-IN"/>
        </a:p>
      </dgm:t>
    </dgm:pt>
    <dgm:pt modelId="{7C9688B5-60AE-45D2-9CA3-976C7DE234EB}" type="parTrans" cxnId="{C744AD15-5A56-4BFE-8879-308D424E6A06}">
      <dgm:prSet/>
      <dgm:spPr/>
      <dgm:t>
        <a:bodyPr/>
        <a:lstStyle/>
        <a:p>
          <a:endParaRPr lang="en-IN"/>
        </a:p>
      </dgm:t>
    </dgm:pt>
    <dgm:pt modelId="{FF6C9A00-B886-415D-9297-0F07ADEBE3B2}" type="sibTrans" cxnId="{C744AD15-5A56-4BFE-8879-308D424E6A06}">
      <dgm:prSet/>
      <dgm:spPr/>
      <dgm:t>
        <a:bodyPr/>
        <a:lstStyle/>
        <a:p>
          <a:endParaRPr lang="en-IN"/>
        </a:p>
      </dgm:t>
    </dgm:pt>
    <dgm:pt modelId="{4113939F-1E65-45EB-821D-D1815E7ECAB3}">
      <dgm:prSet phldrT="[Text]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b="1"/>
            <a:t>This is a chatbot where users can ask questions about the data the system collects</a:t>
          </a:r>
          <a:endParaRPr lang="en-IN" b="1"/>
        </a:p>
      </dgm:t>
    </dgm:pt>
    <dgm:pt modelId="{F1E2149C-0061-4BB1-9183-EAFE8726CAEA}" type="parTrans" cxnId="{5796E295-BA02-4EB7-B59C-55E2A5A4C0DB}">
      <dgm:prSet/>
      <dgm:spPr/>
      <dgm:t>
        <a:bodyPr/>
        <a:lstStyle/>
        <a:p>
          <a:endParaRPr lang="en-IN"/>
        </a:p>
      </dgm:t>
    </dgm:pt>
    <dgm:pt modelId="{82DB8FBD-F779-4FFC-B7FF-BFA634F2CAEB}" type="sibTrans" cxnId="{5796E295-BA02-4EB7-B59C-55E2A5A4C0DB}">
      <dgm:prSet/>
      <dgm:spPr/>
      <dgm:t>
        <a:bodyPr/>
        <a:lstStyle/>
        <a:p>
          <a:endParaRPr lang="en-IN"/>
        </a:p>
      </dgm:t>
    </dgm:pt>
    <dgm:pt modelId="{A50F76B1-EB5A-444D-A955-C4242153B24A}">
      <dgm:prSet phldr="0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b="1">
              <a:latin typeface="Calibri Light" panose="020F0302020204030204"/>
            </a:rPr>
            <a:t>Portfolio</a:t>
          </a:r>
        </a:p>
      </dgm:t>
    </dgm:pt>
    <dgm:pt modelId="{6D02A459-CC22-478E-9E7F-3F2D770A1792}" type="parTrans" cxnId="{7AF5593B-9CDB-4F15-B9D3-7B830C236854}">
      <dgm:prSet/>
      <dgm:spPr/>
      <dgm:t>
        <a:bodyPr/>
        <a:lstStyle/>
        <a:p>
          <a:endParaRPr lang="en-IN"/>
        </a:p>
      </dgm:t>
    </dgm:pt>
    <dgm:pt modelId="{8BAEDF0F-877C-4F23-B051-96A3CA2C5541}" type="sibTrans" cxnId="{7AF5593B-9CDB-4F15-B9D3-7B830C236854}">
      <dgm:prSet/>
      <dgm:spPr/>
      <dgm:t>
        <a:bodyPr/>
        <a:lstStyle/>
        <a:p>
          <a:endParaRPr lang="en-IN"/>
        </a:p>
      </dgm:t>
    </dgm:pt>
    <dgm:pt modelId="{11693794-DC3F-44BE-8F37-42CE3D3C964B}">
      <dgm:prSet phldr="0" custT="1"/>
      <dgm:spPr>
        <a:solidFill>
          <a:schemeClr val="accent1">
            <a:lumMod val="40000"/>
            <a:lumOff val="60000"/>
            <a:alpha val="90000"/>
          </a:schemeClr>
        </a:solidFill>
      </dgm:spPr>
      <dgm:t>
        <a:bodyPr/>
        <a:lstStyle/>
        <a:p>
          <a:pPr rtl="0"/>
          <a:r>
            <a:rPr lang="en-US" sz="1000" b="1">
              <a:latin typeface="Calibri Light" panose="020F0302020204030204"/>
            </a:rPr>
            <a:t>Analysis of personal portfolio</a:t>
          </a:r>
        </a:p>
      </dgm:t>
    </dgm:pt>
    <dgm:pt modelId="{2D963C0A-8A02-4719-8A36-BEF7B68A0494}" type="parTrans" cxnId="{C429FABB-8EF6-46FE-8429-F9686E2F3163}">
      <dgm:prSet/>
      <dgm:spPr/>
      <dgm:t>
        <a:bodyPr/>
        <a:lstStyle/>
        <a:p>
          <a:endParaRPr lang="en-IN"/>
        </a:p>
      </dgm:t>
    </dgm:pt>
    <dgm:pt modelId="{0BC9BF0F-D4ED-4B5D-AFD7-39A0E954A4F4}" type="sibTrans" cxnId="{C429FABB-8EF6-46FE-8429-F9686E2F3163}">
      <dgm:prSet/>
      <dgm:spPr/>
      <dgm:t>
        <a:bodyPr/>
        <a:lstStyle/>
        <a:p>
          <a:endParaRPr lang="en-IN"/>
        </a:p>
      </dgm:t>
    </dgm:pt>
    <dgm:pt modelId="{62E6F424-8D84-4334-AC10-9BF10CF115FE}" type="pres">
      <dgm:prSet presAssocID="{7180E787-450C-4FA2-96C1-E2ABF81343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481D294-7E77-4769-A00A-EDACCEF8BB2A}" type="pres">
      <dgm:prSet presAssocID="{08EB63FF-7C83-4932-ABD2-3FCD00FA46A9}" presName="hierRoot1" presStyleCnt="0"/>
      <dgm:spPr/>
    </dgm:pt>
    <dgm:pt modelId="{79DB7D2A-76FD-4D29-ADB7-CC4B8DDFA5AB}" type="pres">
      <dgm:prSet presAssocID="{08EB63FF-7C83-4932-ABD2-3FCD00FA46A9}" presName="composite" presStyleCnt="0"/>
      <dgm:spPr/>
    </dgm:pt>
    <dgm:pt modelId="{CDB1F88E-56AA-4D19-A3E3-99A9AEB66522}" type="pres">
      <dgm:prSet presAssocID="{08EB63FF-7C83-4932-ABD2-3FCD00FA46A9}" presName="background" presStyleLbl="node0" presStyleIdx="0" presStyleCnt="1"/>
      <dgm:spPr>
        <a:solidFill>
          <a:schemeClr val="accent1">
            <a:lumMod val="50000"/>
          </a:schemeClr>
        </a:solidFill>
      </dgm:spPr>
    </dgm:pt>
    <dgm:pt modelId="{E43C1BFB-F0DB-495D-942D-6D97D3EA6AED}" type="pres">
      <dgm:prSet presAssocID="{08EB63FF-7C83-4932-ABD2-3FCD00FA46A9}" presName="text" presStyleLbl="fgAcc0" presStyleIdx="0" presStyleCnt="1">
        <dgm:presLayoutVars>
          <dgm:chPref val="3"/>
        </dgm:presLayoutVars>
      </dgm:prSet>
      <dgm:spPr/>
    </dgm:pt>
    <dgm:pt modelId="{4F8DACC5-70EC-47F7-A1E5-FF79242E1F3A}" type="pres">
      <dgm:prSet presAssocID="{08EB63FF-7C83-4932-ABD2-3FCD00FA46A9}" presName="hierChild2" presStyleCnt="0"/>
      <dgm:spPr/>
    </dgm:pt>
    <dgm:pt modelId="{F643B332-45A2-4650-8890-C2EE0DCEBBCD}" type="pres">
      <dgm:prSet presAssocID="{BBEC71C4-A3C3-4F3D-A714-0AE6E71210D1}" presName="Name10" presStyleLbl="parChTrans1D2" presStyleIdx="0" presStyleCnt="3"/>
      <dgm:spPr/>
    </dgm:pt>
    <dgm:pt modelId="{FDE855DE-D76E-4DED-9A78-D646F04E30B3}" type="pres">
      <dgm:prSet presAssocID="{21B3E48D-AB7B-46EA-BD1D-3546D5153AFA}" presName="hierRoot2" presStyleCnt="0"/>
      <dgm:spPr/>
    </dgm:pt>
    <dgm:pt modelId="{17061714-4826-4E8A-BBAC-A74430EA6A59}" type="pres">
      <dgm:prSet presAssocID="{21B3E48D-AB7B-46EA-BD1D-3546D5153AFA}" presName="composite2" presStyleCnt="0"/>
      <dgm:spPr/>
    </dgm:pt>
    <dgm:pt modelId="{88102BD7-4A4A-4BC6-B6B2-6C31745E8D3A}" type="pres">
      <dgm:prSet presAssocID="{21B3E48D-AB7B-46EA-BD1D-3546D5153AFA}" presName="background2" presStyleLbl="node2" presStyleIdx="0" presStyleCnt="3"/>
      <dgm:spPr>
        <a:solidFill>
          <a:schemeClr val="accent1">
            <a:lumMod val="50000"/>
          </a:schemeClr>
        </a:solidFill>
      </dgm:spPr>
    </dgm:pt>
    <dgm:pt modelId="{EA44C856-84C7-4A44-96C4-3C0CA2E9D8C5}" type="pres">
      <dgm:prSet presAssocID="{21B3E48D-AB7B-46EA-BD1D-3546D5153AFA}" presName="text2" presStyleLbl="fgAcc2" presStyleIdx="0" presStyleCnt="3">
        <dgm:presLayoutVars>
          <dgm:chPref val="3"/>
        </dgm:presLayoutVars>
      </dgm:prSet>
      <dgm:spPr/>
    </dgm:pt>
    <dgm:pt modelId="{84CEBD54-454C-4C03-B2CA-6EB72C88C3D5}" type="pres">
      <dgm:prSet presAssocID="{21B3E48D-AB7B-46EA-BD1D-3546D5153AFA}" presName="hierChild3" presStyleCnt="0"/>
      <dgm:spPr/>
    </dgm:pt>
    <dgm:pt modelId="{278D6A3D-7770-4C65-B874-21DEB7C92E13}" type="pres">
      <dgm:prSet presAssocID="{93213412-FCC4-4A27-85B2-891C4E6EC76A}" presName="Name17" presStyleLbl="parChTrans1D3" presStyleIdx="0" presStyleCnt="4"/>
      <dgm:spPr/>
    </dgm:pt>
    <dgm:pt modelId="{4F1297A5-A229-414A-9430-1C3603ADA30E}" type="pres">
      <dgm:prSet presAssocID="{311E6626-3677-4BA1-A562-38769DFFBD75}" presName="hierRoot3" presStyleCnt="0"/>
      <dgm:spPr/>
    </dgm:pt>
    <dgm:pt modelId="{DCB5B2F5-D1BA-4F7C-8C8C-C13BD2747401}" type="pres">
      <dgm:prSet presAssocID="{311E6626-3677-4BA1-A562-38769DFFBD75}" presName="composite3" presStyleCnt="0"/>
      <dgm:spPr/>
    </dgm:pt>
    <dgm:pt modelId="{D6041BA0-7487-458C-8E07-1DB1EB51A072}" type="pres">
      <dgm:prSet presAssocID="{311E6626-3677-4BA1-A562-38769DFFBD75}" presName="background3" presStyleLbl="node3" presStyleIdx="0" presStyleCnt="4"/>
      <dgm:spPr>
        <a:solidFill>
          <a:schemeClr val="accent1">
            <a:lumMod val="50000"/>
          </a:schemeClr>
        </a:solidFill>
      </dgm:spPr>
    </dgm:pt>
    <dgm:pt modelId="{6D9FC558-DB0E-49EC-99C7-09137CF94A5F}" type="pres">
      <dgm:prSet presAssocID="{311E6626-3677-4BA1-A562-38769DFFBD75}" presName="text3" presStyleLbl="fgAcc3" presStyleIdx="0" presStyleCnt="4">
        <dgm:presLayoutVars>
          <dgm:chPref val="3"/>
        </dgm:presLayoutVars>
      </dgm:prSet>
      <dgm:spPr/>
    </dgm:pt>
    <dgm:pt modelId="{81899A03-6C2E-4584-A4B1-F2BCCA90657B}" type="pres">
      <dgm:prSet presAssocID="{311E6626-3677-4BA1-A562-38769DFFBD75}" presName="hierChild4" presStyleCnt="0"/>
      <dgm:spPr/>
    </dgm:pt>
    <dgm:pt modelId="{39F01C7A-DA65-4586-9070-78D583FC6A2A}" type="pres">
      <dgm:prSet presAssocID="{549EBDBB-8B22-4A8A-9EC1-9BD1B41FF9DA}" presName="Name17" presStyleLbl="parChTrans1D3" presStyleIdx="1" presStyleCnt="4"/>
      <dgm:spPr/>
    </dgm:pt>
    <dgm:pt modelId="{2C8542C8-EF66-4722-AA5C-1F5A5EACE9E1}" type="pres">
      <dgm:prSet presAssocID="{B9E9A19A-3737-435E-89F5-563A3D000027}" presName="hierRoot3" presStyleCnt="0"/>
      <dgm:spPr/>
    </dgm:pt>
    <dgm:pt modelId="{FA957AF5-1E6F-4333-925F-672487D0A634}" type="pres">
      <dgm:prSet presAssocID="{B9E9A19A-3737-435E-89F5-563A3D000027}" presName="composite3" presStyleCnt="0"/>
      <dgm:spPr/>
    </dgm:pt>
    <dgm:pt modelId="{25999575-FBBC-4DBB-8967-2B26C52181F3}" type="pres">
      <dgm:prSet presAssocID="{B9E9A19A-3737-435E-89F5-563A3D000027}" presName="background3" presStyleLbl="node3" presStyleIdx="1" presStyleCnt="4"/>
      <dgm:spPr>
        <a:solidFill>
          <a:schemeClr val="accent1">
            <a:lumMod val="50000"/>
          </a:schemeClr>
        </a:solidFill>
      </dgm:spPr>
    </dgm:pt>
    <dgm:pt modelId="{B9490AFB-A8C9-49D3-8CAD-332BF319152A}" type="pres">
      <dgm:prSet presAssocID="{B9E9A19A-3737-435E-89F5-563A3D000027}" presName="text3" presStyleLbl="fgAcc3" presStyleIdx="1" presStyleCnt="4">
        <dgm:presLayoutVars>
          <dgm:chPref val="3"/>
        </dgm:presLayoutVars>
      </dgm:prSet>
      <dgm:spPr/>
    </dgm:pt>
    <dgm:pt modelId="{48DDD861-AEAC-4AEF-8C8B-35CA1F67BF62}" type="pres">
      <dgm:prSet presAssocID="{B9E9A19A-3737-435E-89F5-563A3D000027}" presName="hierChild4" presStyleCnt="0"/>
      <dgm:spPr/>
    </dgm:pt>
    <dgm:pt modelId="{664198FE-1B27-4BBC-BFA7-07DBC0C43D4E}" type="pres">
      <dgm:prSet presAssocID="{7C9688B5-60AE-45D2-9CA3-976C7DE234EB}" presName="Name10" presStyleLbl="parChTrans1D2" presStyleIdx="1" presStyleCnt="3"/>
      <dgm:spPr/>
    </dgm:pt>
    <dgm:pt modelId="{99A1B78B-E0DC-4591-AE0E-CBA90DD99F4E}" type="pres">
      <dgm:prSet presAssocID="{B2A5916A-B12E-4EED-BECC-0187EF3DBE85}" presName="hierRoot2" presStyleCnt="0"/>
      <dgm:spPr/>
    </dgm:pt>
    <dgm:pt modelId="{AA3BB3DF-271E-465A-B3E4-256FDB59F395}" type="pres">
      <dgm:prSet presAssocID="{B2A5916A-B12E-4EED-BECC-0187EF3DBE85}" presName="composite2" presStyleCnt="0"/>
      <dgm:spPr/>
    </dgm:pt>
    <dgm:pt modelId="{7EF7D242-9C76-4EC0-B7AA-B0FE1A353202}" type="pres">
      <dgm:prSet presAssocID="{B2A5916A-B12E-4EED-BECC-0187EF3DBE85}" presName="background2" presStyleLbl="node2" presStyleIdx="1" presStyleCnt="3"/>
      <dgm:spPr>
        <a:solidFill>
          <a:schemeClr val="accent1">
            <a:lumMod val="50000"/>
          </a:schemeClr>
        </a:solidFill>
      </dgm:spPr>
    </dgm:pt>
    <dgm:pt modelId="{0165F933-EE53-4E26-81B0-C9E4622C1E9A}" type="pres">
      <dgm:prSet presAssocID="{B2A5916A-B12E-4EED-BECC-0187EF3DBE85}" presName="text2" presStyleLbl="fgAcc2" presStyleIdx="1" presStyleCnt="3">
        <dgm:presLayoutVars>
          <dgm:chPref val="3"/>
        </dgm:presLayoutVars>
      </dgm:prSet>
      <dgm:spPr/>
    </dgm:pt>
    <dgm:pt modelId="{11C2D447-3BB1-4628-8E90-8D6444E58FFF}" type="pres">
      <dgm:prSet presAssocID="{B2A5916A-B12E-4EED-BECC-0187EF3DBE85}" presName="hierChild3" presStyleCnt="0"/>
      <dgm:spPr/>
    </dgm:pt>
    <dgm:pt modelId="{EC5039A9-7BEA-48EA-9113-7323FF72F56B}" type="pres">
      <dgm:prSet presAssocID="{F1E2149C-0061-4BB1-9183-EAFE8726CAEA}" presName="Name17" presStyleLbl="parChTrans1D3" presStyleIdx="2" presStyleCnt="4"/>
      <dgm:spPr/>
    </dgm:pt>
    <dgm:pt modelId="{33A6A6C0-9A48-4FFC-9850-C40399F41F9D}" type="pres">
      <dgm:prSet presAssocID="{4113939F-1E65-45EB-821D-D1815E7ECAB3}" presName="hierRoot3" presStyleCnt="0"/>
      <dgm:spPr/>
    </dgm:pt>
    <dgm:pt modelId="{33F443F7-4E4F-4CAC-9C5F-8EAB8E65B718}" type="pres">
      <dgm:prSet presAssocID="{4113939F-1E65-45EB-821D-D1815E7ECAB3}" presName="composite3" presStyleCnt="0"/>
      <dgm:spPr/>
    </dgm:pt>
    <dgm:pt modelId="{C2EC6FEF-0529-4439-B31A-D85C5CD1195F}" type="pres">
      <dgm:prSet presAssocID="{4113939F-1E65-45EB-821D-D1815E7ECAB3}" presName="background3" presStyleLbl="node3" presStyleIdx="2" presStyleCnt="4"/>
      <dgm:spPr>
        <a:solidFill>
          <a:schemeClr val="accent1">
            <a:lumMod val="50000"/>
          </a:schemeClr>
        </a:solidFill>
      </dgm:spPr>
    </dgm:pt>
    <dgm:pt modelId="{7679DC14-993B-48D9-BD64-8CC9172586CD}" type="pres">
      <dgm:prSet presAssocID="{4113939F-1E65-45EB-821D-D1815E7ECAB3}" presName="text3" presStyleLbl="fgAcc3" presStyleIdx="2" presStyleCnt="4">
        <dgm:presLayoutVars>
          <dgm:chPref val="3"/>
        </dgm:presLayoutVars>
      </dgm:prSet>
      <dgm:spPr/>
    </dgm:pt>
    <dgm:pt modelId="{A513167B-529D-4D06-9C77-5FF6C48BF57E}" type="pres">
      <dgm:prSet presAssocID="{4113939F-1E65-45EB-821D-D1815E7ECAB3}" presName="hierChild4" presStyleCnt="0"/>
      <dgm:spPr/>
    </dgm:pt>
    <dgm:pt modelId="{E99D52B9-BD04-4642-8DD6-EAF47488AA03}" type="pres">
      <dgm:prSet presAssocID="{6D02A459-CC22-478E-9E7F-3F2D770A1792}" presName="Name10" presStyleLbl="parChTrans1D2" presStyleIdx="2" presStyleCnt="3"/>
      <dgm:spPr/>
    </dgm:pt>
    <dgm:pt modelId="{AEFE9FF0-BBA5-4D51-B2E8-4C44989C35B0}" type="pres">
      <dgm:prSet presAssocID="{A50F76B1-EB5A-444D-A955-C4242153B24A}" presName="hierRoot2" presStyleCnt="0"/>
      <dgm:spPr/>
    </dgm:pt>
    <dgm:pt modelId="{6CAA7766-98D4-4DF8-80B0-21B445CD52C3}" type="pres">
      <dgm:prSet presAssocID="{A50F76B1-EB5A-444D-A955-C4242153B24A}" presName="composite2" presStyleCnt="0"/>
      <dgm:spPr/>
    </dgm:pt>
    <dgm:pt modelId="{A396BE64-56C0-4D41-84C0-70C88273DD25}" type="pres">
      <dgm:prSet presAssocID="{A50F76B1-EB5A-444D-A955-C4242153B24A}" presName="background2" presStyleLbl="node2" presStyleIdx="2" presStyleCnt="3"/>
      <dgm:spPr/>
    </dgm:pt>
    <dgm:pt modelId="{A15A1E70-C2B1-4CBE-9136-C7DF7F30CFA1}" type="pres">
      <dgm:prSet presAssocID="{A50F76B1-EB5A-444D-A955-C4242153B24A}" presName="text2" presStyleLbl="fgAcc2" presStyleIdx="2" presStyleCnt="3">
        <dgm:presLayoutVars>
          <dgm:chPref val="3"/>
        </dgm:presLayoutVars>
      </dgm:prSet>
      <dgm:spPr/>
    </dgm:pt>
    <dgm:pt modelId="{08302476-4C8D-4356-A34F-5DD5AFD38C41}" type="pres">
      <dgm:prSet presAssocID="{A50F76B1-EB5A-444D-A955-C4242153B24A}" presName="hierChild3" presStyleCnt="0"/>
      <dgm:spPr/>
    </dgm:pt>
    <dgm:pt modelId="{06826DBA-CDE3-4C41-83D8-84448C982123}" type="pres">
      <dgm:prSet presAssocID="{2D963C0A-8A02-4719-8A36-BEF7B68A0494}" presName="Name17" presStyleLbl="parChTrans1D3" presStyleIdx="3" presStyleCnt="4"/>
      <dgm:spPr/>
    </dgm:pt>
    <dgm:pt modelId="{0A29B458-44BE-45BE-B120-955E57300242}" type="pres">
      <dgm:prSet presAssocID="{11693794-DC3F-44BE-8F37-42CE3D3C964B}" presName="hierRoot3" presStyleCnt="0"/>
      <dgm:spPr/>
    </dgm:pt>
    <dgm:pt modelId="{87A53EA3-CE94-4DA5-9954-201CD963D1F4}" type="pres">
      <dgm:prSet presAssocID="{11693794-DC3F-44BE-8F37-42CE3D3C964B}" presName="composite3" presStyleCnt="0"/>
      <dgm:spPr/>
    </dgm:pt>
    <dgm:pt modelId="{514461F0-804C-4A7E-BEA9-925AE7C03671}" type="pres">
      <dgm:prSet presAssocID="{11693794-DC3F-44BE-8F37-42CE3D3C964B}" presName="background3" presStyleLbl="node3" presStyleIdx="3" presStyleCnt="4"/>
      <dgm:spPr/>
    </dgm:pt>
    <dgm:pt modelId="{112762CB-DCBC-4EED-B095-943748751933}" type="pres">
      <dgm:prSet presAssocID="{11693794-DC3F-44BE-8F37-42CE3D3C964B}" presName="text3" presStyleLbl="fgAcc3" presStyleIdx="3" presStyleCnt="4">
        <dgm:presLayoutVars>
          <dgm:chPref val="3"/>
        </dgm:presLayoutVars>
      </dgm:prSet>
      <dgm:spPr/>
    </dgm:pt>
    <dgm:pt modelId="{4641A4F2-40A9-4A9F-A81C-62A7F58E62E3}" type="pres">
      <dgm:prSet presAssocID="{11693794-DC3F-44BE-8F37-42CE3D3C964B}" presName="hierChild4" presStyleCnt="0"/>
      <dgm:spPr/>
    </dgm:pt>
  </dgm:ptLst>
  <dgm:cxnLst>
    <dgm:cxn modelId="{D8F66C13-D911-43C8-9DAD-BA2B4160B887}" type="presOf" srcId="{B2A5916A-B12E-4EED-BECC-0187EF3DBE85}" destId="{0165F933-EE53-4E26-81B0-C9E4622C1E9A}" srcOrd="0" destOrd="0" presId="urn:microsoft.com/office/officeart/2005/8/layout/hierarchy1"/>
    <dgm:cxn modelId="{C744AD15-5A56-4BFE-8879-308D424E6A06}" srcId="{08EB63FF-7C83-4932-ABD2-3FCD00FA46A9}" destId="{B2A5916A-B12E-4EED-BECC-0187EF3DBE85}" srcOrd="1" destOrd="0" parTransId="{7C9688B5-60AE-45D2-9CA3-976C7DE234EB}" sibTransId="{FF6C9A00-B886-415D-9297-0F07ADEBE3B2}"/>
    <dgm:cxn modelId="{65639230-A4A6-4032-8CBC-FF3D2FE831F3}" type="presOf" srcId="{B9E9A19A-3737-435E-89F5-563A3D000027}" destId="{B9490AFB-A8C9-49D3-8CAD-332BF319152A}" srcOrd="0" destOrd="0" presId="urn:microsoft.com/office/officeart/2005/8/layout/hierarchy1"/>
    <dgm:cxn modelId="{7AF5593B-9CDB-4F15-B9D3-7B830C236854}" srcId="{08EB63FF-7C83-4932-ABD2-3FCD00FA46A9}" destId="{A50F76B1-EB5A-444D-A955-C4242153B24A}" srcOrd="2" destOrd="0" parTransId="{6D02A459-CC22-478E-9E7F-3F2D770A1792}" sibTransId="{8BAEDF0F-877C-4F23-B051-96A3CA2C5541}"/>
    <dgm:cxn modelId="{A99D5F69-72B1-4CD3-B21A-35B874480F37}" srcId="{21B3E48D-AB7B-46EA-BD1D-3546D5153AFA}" destId="{B9E9A19A-3737-435E-89F5-563A3D000027}" srcOrd="1" destOrd="0" parTransId="{549EBDBB-8B22-4A8A-9EC1-9BD1B41FF9DA}" sibTransId="{58D940BC-4904-42A1-B6A0-683F41BA211B}"/>
    <dgm:cxn modelId="{D88FF469-45A9-4352-AD94-FF8AA2971234}" type="presOf" srcId="{F1E2149C-0061-4BB1-9183-EAFE8726CAEA}" destId="{EC5039A9-7BEA-48EA-9113-7323FF72F56B}" srcOrd="0" destOrd="0" presId="urn:microsoft.com/office/officeart/2005/8/layout/hierarchy1"/>
    <dgm:cxn modelId="{43A3AC6C-56BB-4097-A25C-0AB135A4911D}" type="presOf" srcId="{549EBDBB-8B22-4A8A-9EC1-9BD1B41FF9DA}" destId="{39F01C7A-DA65-4586-9070-78D583FC6A2A}" srcOrd="0" destOrd="0" presId="urn:microsoft.com/office/officeart/2005/8/layout/hierarchy1"/>
    <dgm:cxn modelId="{6694A55A-3539-4055-A962-D1CAC8556E7F}" type="presOf" srcId="{7C9688B5-60AE-45D2-9CA3-976C7DE234EB}" destId="{664198FE-1B27-4BBC-BFA7-07DBC0C43D4E}" srcOrd="0" destOrd="0" presId="urn:microsoft.com/office/officeart/2005/8/layout/hierarchy1"/>
    <dgm:cxn modelId="{74E80583-A51A-4452-8B6D-B4EF4314480B}" type="presOf" srcId="{21B3E48D-AB7B-46EA-BD1D-3546D5153AFA}" destId="{EA44C856-84C7-4A44-96C4-3C0CA2E9D8C5}" srcOrd="0" destOrd="0" presId="urn:microsoft.com/office/officeart/2005/8/layout/hierarchy1"/>
    <dgm:cxn modelId="{B92D7694-D994-448A-93F5-7423468837D8}" type="presOf" srcId="{A50F76B1-EB5A-444D-A955-C4242153B24A}" destId="{A15A1E70-C2B1-4CBE-9136-C7DF7F30CFA1}" srcOrd="0" destOrd="0" presId="urn:microsoft.com/office/officeart/2005/8/layout/hierarchy1"/>
    <dgm:cxn modelId="{5796E295-BA02-4EB7-B59C-55E2A5A4C0DB}" srcId="{B2A5916A-B12E-4EED-BECC-0187EF3DBE85}" destId="{4113939F-1E65-45EB-821D-D1815E7ECAB3}" srcOrd="0" destOrd="0" parTransId="{F1E2149C-0061-4BB1-9183-EAFE8726CAEA}" sibTransId="{82DB8FBD-F779-4FFC-B7FF-BFA634F2CAEB}"/>
    <dgm:cxn modelId="{55977DA6-090E-4008-ACEA-02AD23DF3ECF}" type="presOf" srcId="{11693794-DC3F-44BE-8F37-42CE3D3C964B}" destId="{112762CB-DCBC-4EED-B095-943748751933}" srcOrd="0" destOrd="0" presId="urn:microsoft.com/office/officeart/2005/8/layout/hierarchy1"/>
    <dgm:cxn modelId="{95F7FFB7-42F2-46DD-A97A-C14F3AFF8563}" type="presOf" srcId="{7180E787-450C-4FA2-96C1-E2ABF813434F}" destId="{62E6F424-8D84-4334-AC10-9BF10CF115FE}" srcOrd="0" destOrd="0" presId="urn:microsoft.com/office/officeart/2005/8/layout/hierarchy1"/>
    <dgm:cxn modelId="{C429FABB-8EF6-46FE-8429-F9686E2F3163}" srcId="{A50F76B1-EB5A-444D-A955-C4242153B24A}" destId="{11693794-DC3F-44BE-8F37-42CE3D3C964B}" srcOrd="0" destOrd="0" parTransId="{2D963C0A-8A02-4719-8A36-BEF7B68A0494}" sibTransId="{0BC9BF0F-D4ED-4B5D-AFD7-39A0E954A4F4}"/>
    <dgm:cxn modelId="{FD1A35BC-BED3-44E1-8541-01395C48743F}" type="presOf" srcId="{08EB63FF-7C83-4932-ABD2-3FCD00FA46A9}" destId="{E43C1BFB-F0DB-495D-942D-6D97D3EA6AED}" srcOrd="0" destOrd="0" presId="urn:microsoft.com/office/officeart/2005/8/layout/hierarchy1"/>
    <dgm:cxn modelId="{57590CBF-3288-4FA8-AC5C-8D77E4DABFF2}" type="presOf" srcId="{93213412-FCC4-4A27-85B2-891C4E6EC76A}" destId="{278D6A3D-7770-4C65-B874-21DEB7C92E13}" srcOrd="0" destOrd="0" presId="urn:microsoft.com/office/officeart/2005/8/layout/hierarchy1"/>
    <dgm:cxn modelId="{E02BB8CA-70B7-47CA-8C36-ADB25AD56285}" srcId="{21B3E48D-AB7B-46EA-BD1D-3546D5153AFA}" destId="{311E6626-3677-4BA1-A562-38769DFFBD75}" srcOrd="0" destOrd="0" parTransId="{93213412-FCC4-4A27-85B2-891C4E6EC76A}" sibTransId="{CC9F4CB6-75AA-4957-A371-9B54E3D58A37}"/>
    <dgm:cxn modelId="{A06B16CC-859B-4F0C-AEB7-5174224C6F5C}" type="presOf" srcId="{2D963C0A-8A02-4719-8A36-BEF7B68A0494}" destId="{06826DBA-CDE3-4C41-83D8-84448C982123}" srcOrd="0" destOrd="0" presId="urn:microsoft.com/office/officeart/2005/8/layout/hierarchy1"/>
    <dgm:cxn modelId="{9EB420CC-201A-49CF-80C3-9E4E68B92854}" type="presOf" srcId="{311E6626-3677-4BA1-A562-38769DFFBD75}" destId="{6D9FC558-DB0E-49EC-99C7-09137CF94A5F}" srcOrd="0" destOrd="0" presId="urn:microsoft.com/office/officeart/2005/8/layout/hierarchy1"/>
    <dgm:cxn modelId="{0A0FC0D7-E02A-49A1-89CA-876368A9434D}" type="presOf" srcId="{4113939F-1E65-45EB-821D-D1815E7ECAB3}" destId="{7679DC14-993B-48D9-BD64-8CC9172586CD}" srcOrd="0" destOrd="0" presId="urn:microsoft.com/office/officeart/2005/8/layout/hierarchy1"/>
    <dgm:cxn modelId="{5017F4DC-D8A0-47C4-9277-D575A9D64D30}" type="presOf" srcId="{BBEC71C4-A3C3-4F3D-A714-0AE6E71210D1}" destId="{F643B332-45A2-4650-8890-C2EE0DCEBBCD}" srcOrd="0" destOrd="0" presId="urn:microsoft.com/office/officeart/2005/8/layout/hierarchy1"/>
    <dgm:cxn modelId="{BE8643E1-C285-4D3F-951C-ED0BAD263DCF}" type="presOf" srcId="{6D02A459-CC22-478E-9E7F-3F2D770A1792}" destId="{E99D52B9-BD04-4642-8DD6-EAF47488AA03}" srcOrd="0" destOrd="0" presId="urn:microsoft.com/office/officeart/2005/8/layout/hierarchy1"/>
    <dgm:cxn modelId="{5927ACE2-F86D-4295-A207-2FBAD26E237C}" srcId="{08EB63FF-7C83-4932-ABD2-3FCD00FA46A9}" destId="{21B3E48D-AB7B-46EA-BD1D-3546D5153AFA}" srcOrd="0" destOrd="0" parTransId="{BBEC71C4-A3C3-4F3D-A714-0AE6E71210D1}" sibTransId="{CC661C49-62ED-4A24-97A7-0C0CC757F450}"/>
    <dgm:cxn modelId="{8AA0EAF8-62F6-440B-8E49-DC0EDF728FE8}" srcId="{7180E787-450C-4FA2-96C1-E2ABF813434F}" destId="{08EB63FF-7C83-4932-ABD2-3FCD00FA46A9}" srcOrd="0" destOrd="0" parTransId="{3DFEFA1E-76DA-4784-981E-6644093DEEA7}" sibTransId="{E297B736-1F1A-4933-87BC-08EE4F3C5FC0}"/>
    <dgm:cxn modelId="{E43A6544-D8EA-4484-8DE5-C8EB844D5EF5}" type="presParOf" srcId="{62E6F424-8D84-4334-AC10-9BF10CF115FE}" destId="{9481D294-7E77-4769-A00A-EDACCEF8BB2A}" srcOrd="0" destOrd="0" presId="urn:microsoft.com/office/officeart/2005/8/layout/hierarchy1"/>
    <dgm:cxn modelId="{1ACBF23E-2FFE-4077-97D4-889C306B98D2}" type="presParOf" srcId="{9481D294-7E77-4769-A00A-EDACCEF8BB2A}" destId="{79DB7D2A-76FD-4D29-ADB7-CC4B8DDFA5AB}" srcOrd="0" destOrd="0" presId="urn:microsoft.com/office/officeart/2005/8/layout/hierarchy1"/>
    <dgm:cxn modelId="{4CF48E31-767F-4669-BA2B-0749FE21FBD2}" type="presParOf" srcId="{79DB7D2A-76FD-4D29-ADB7-CC4B8DDFA5AB}" destId="{CDB1F88E-56AA-4D19-A3E3-99A9AEB66522}" srcOrd="0" destOrd="0" presId="urn:microsoft.com/office/officeart/2005/8/layout/hierarchy1"/>
    <dgm:cxn modelId="{E7516CB9-0786-4B5D-954D-54C8D3F1C4E5}" type="presParOf" srcId="{79DB7D2A-76FD-4D29-ADB7-CC4B8DDFA5AB}" destId="{E43C1BFB-F0DB-495D-942D-6D97D3EA6AED}" srcOrd="1" destOrd="0" presId="urn:microsoft.com/office/officeart/2005/8/layout/hierarchy1"/>
    <dgm:cxn modelId="{5F81D071-657D-47CB-97D4-1D7D7983F61A}" type="presParOf" srcId="{9481D294-7E77-4769-A00A-EDACCEF8BB2A}" destId="{4F8DACC5-70EC-47F7-A1E5-FF79242E1F3A}" srcOrd="1" destOrd="0" presId="urn:microsoft.com/office/officeart/2005/8/layout/hierarchy1"/>
    <dgm:cxn modelId="{623072F1-D08F-40AC-A615-69185490F651}" type="presParOf" srcId="{4F8DACC5-70EC-47F7-A1E5-FF79242E1F3A}" destId="{F643B332-45A2-4650-8890-C2EE0DCEBBCD}" srcOrd="0" destOrd="0" presId="urn:microsoft.com/office/officeart/2005/8/layout/hierarchy1"/>
    <dgm:cxn modelId="{CE765BB5-4AED-41BE-906F-C2E477CB69FF}" type="presParOf" srcId="{4F8DACC5-70EC-47F7-A1E5-FF79242E1F3A}" destId="{FDE855DE-D76E-4DED-9A78-D646F04E30B3}" srcOrd="1" destOrd="0" presId="urn:microsoft.com/office/officeart/2005/8/layout/hierarchy1"/>
    <dgm:cxn modelId="{E6A963A5-318B-4D0C-89E4-1B6846E7DBA3}" type="presParOf" srcId="{FDE855DE-D76E-4DED-9A78-D646F04E30B3}" destId="{17061714-4826-4E8A-BBAC-A74430EA6A59}" srcOrd="0" destOrd="0" presId="urn:microsoft.com/office/officeart/2005/8/layout/hierarchy1"/>
    <dgm:cxn modelId="{3D5018CE-9ECC-4785-973F-3DDC15E4B22E}" type="presParOf" srcId="{17061714-4826-4E8A-BBAC-A74430EA6A59}" destId="{88102BD7-4A4A-4BC6-B6B2-6C31745E8D3A}" srcOrd="0" destOrd="0" presId="urn:microsoft.com/office/officeart/2005/8/layout/hierarchy1"/>
    <dgm:cxn modelId="{2F3684CB-B21D-4219-AB77-C9AD070BBC65}" type="presParOf" srcId="{17061714-4826-4E8A-BBAC-A74430EA6A59}" destId="{EA44C856-84C7-4A44-96C4-3C0CA2E9D8C5}" srcOrd="1" destOrd="0" presId="urn:microsoft.com/office/officeart/2005/8/layout/hierarchy1"/>
    <dgm:cxn modelId="{81CD3A2C-27CD-425A-B070-A5FA04AE2DEE}" type="presParOf" srcId="{FDE855DE-D76E-4DED-9A78-D646F04E30B3}" destId="{84CEBD54-454C-4C03-B2CA-6EB72C88C3D5}" srcOrd="1" destOrd="0" presId="urn:microsoft.com/office/officeart/2005/8/layout/hierarchy1"/>
    <dgm:cxn modelId="{0DB22101-40CD-48C1-81B9-EE1CE6E06850}" type="presParOf" srcId="{84CEBD54-454C-4C03-B2CA-6EB72C88C3D5}" destId="{278D6A3D-7770-4C65-B874-21DEB7C92E13}" srcOrd="0" destOrd="0" presId="urn:microsoft.com/office/officeart/2005/8/layout/hierarchy1"/>
    <dgm:cxn modelId="{161C6F81-3E0C-4219-8F1C-E5CE17EC5F59}" type="presParOf" srcId="{84CEBD54-454C-4C03-B2CA-6EB72C88C3D5}" destId="{4F1297A5-A229-414A-9430-1C3603ADA30E}" srcOrd="1" destOrd="0" presId="urn:microsoft.com/office/officeart/2005/8/layout/hierarchy1"/>
    <dgm:cxn modelId="{ECB044B2-179F-4462-9131-6DB56EBE30E3}" type="presParOf" srcId="{4F1297A5-A229-414A-9430-1C3603ADA30E}" destId="{DCB5B2F5-D1BA-4F7C-8C8C-C13BD2747401}" srcOrd="0" destOrd="0" presId="urn:microsoft.com/office/officeart/2005/8/layout/hierarchy1"/>
    <dgm:cxn modelId="{1B02D8D4-8719-427F-8BE4-F94938438B01}" type="presParOf" srcId="{DCB5B2F5-D1BA-4F7C-8C8C-C13BD2747401}" destId="{D6041BA0-7487-458C-8E07-1DB1EB51A072}" srcOrd="0" destOrd="0" presId="urn:microsoft.com/office/officeart/2005/8/layout/hierarchy1"/>
    <dgm:cxn modelId="{1731C818-C52C-410A-BBBB-546A433D48F4}" type="presParOf" srcId="{DCB5B2F5-D1BA-4F7C-8C8C-C13BD2747401}" destId="{6D9FC558-DB0E-49EC-99C7-09137CF94A5F}" srcOrd="1" destOrd="0" presId="urn:microsoft.com/office/officeart/2005/8/layout/hierarchy1"/>
    <dgm:cxn modelId="{8E74166A-40F8-4EF9-8391-09F8F2F3699A}" type="presParOf" srcId="{4F1297A5-A229-414A-9430-1C3603ADA30E}" destId="{81899A03-6C2E-4584-A4B1-F2BCCA90657B}" srcOrd="1" destOrd="0" presId="urn:microsoft.com/office/officeart/2005/8/layout/hierarchy1"/>
    <dgm:cxn modelId="{1B242A74-8E4E-42A8-B10C-EF8EF657C2FF}" type="presParOf" srcId="{84CEBD54-454C-4C03-B2CA-6EB72C88C3D5}" destId="{39F01C7A-DA65-4586-9070-78D583FC6A2A}" srcOrd="2" destOrd="0" presId="urn:microsoft.com/office/officeart/2005/8/layout/hierarchy1"/>
    <dgm:cxn modelId="{1CD97E16-FAD5-49EC-9639-C647DB2EBD2F}" type="presParOf" srcId="{84CEBD54-454C-4C03-B2CA-6EB72C88C3D5}" destId="{2C8542C8-EF66-4722-AA5C-1F5A5EACE9E1}" srcOrd="3" destOrd="0" presId="urn:microsoft.com/office/officeart/2005/8/layout/hierarchy1"/>
    <dgm:cxn modelId="{DA8D0957-A808-4595-B14B-A0D86F130DC7}" type="presParOf" srcId="{2C8542C8-EF66-4722-AA5C-1F5A5EACE9E1}" destId="{FA957AF5-1E6F-4333-925F-672487D0A634}" srcOrd="0" destOrd="0" presId="urn:microsoft.com/office/officeart/2005/8/layout/hierarchy1"/>
    <dgm:cxn modelId="{DBB5A327-DF5C-4A18-960F-931138F58877}" type="presParOf" srcId="{FA957AF5-1E6F-4333-925F-672487D0A634}" destId="{25999575-FBBC-4DBB-8967-2B26C52181F3}" srcOrd="0" destOrd="0" presId="urn:microsoft.com/office/officeart/2005/8/layout/hierarchy1"/>
    <dgm:cxn modelId="{65287504-F12F-4E96-B307-AB72CB9D5F9A}" type="presParOf" srcId="{FA957AF5-1E6F-4333-925F-672487D0A634}" destId="{B9490AFB-A8C9-49D3-8CAD-332BF319152A}" srcOrd="1" destOrd="0" presId="urn:microsoft.com/office/officeart/2005/8/layout/hierarchy1"/>
    <dgm:cxn modelId="{C12FA74A-B390-47D8-A073-22A3620EA880}" type="presParOf" srcId="{2C8542C8-EF66-4722-AA5C-1F5A5EACE9E1}" destId="{48DDD861-AEAC-4AEF-8C8B-35CA1F67BF62}" srcOrd="1" destOrd="0" presId="urn:microsoft.com/office/officeart/2005/8/layout/hierarchy1"/>
    <dgm:cxn modelId="{A26C213D-7E9C-4E5D-A39E-CBB36E812F9A}" type="presParOf" srcId="{4F8DACC5-70EC-47F7-A1E5-FF79242E1F3A}" destId="{664198FE-1B27-4BBC-BFA7-07DBC0C43D4E}" srcOrd="2" destOrd="0" presId="urn:microsoft.com/office/officeart/2005/8/layout/hierarchy1"/>
    <dgm:cxn modelId="{AB8DFA1B-ED61-46A0-B8D1-0A38A4F696FD}" type="presParOf" srcId="{4F8DACC5-70EC-47F7-A1E5-FF79242E1F3A}" destId="{99A1B78B-E0DC-4591-AE0E-CBA90DD99F4E}" srcOrd="3" destOrd="0" presId="urn:microsoft.com/office/officeart/2005/8/layout/hierarchy1"/>
    <dgm:cxn modelId="{6EB72BEF-13B1-41A1-9FD3-4A9F0209BA00}" type="presParOf" srcId="{99A1B78B-E0DC-4591-AE0E-CBA90DD99F4E}" destId="{AA3BB3DF-271E-465A-B3E4-256FDB59F395}" srcOrd="0" destOrd="0" presId="urn:microsoft.com/office/officeart/2005/8/layout/hierarchy1"/>
    <dgm:cxn modelId="{5D39B091-CD35-4F1B-8961-4890FB4ECF4A}" type="presParOf" srcId="{AA3BB3DF-271E-465A-B3E4-256FDB59F395}" destId="{7EF7D242-9C76-4EC0-B7AA-B0FE1A353202}" srcOrd="0" destOrd="0" presId="urn:microsoft.com/office/officeart/2005/8/layout/hierarchy1"/>
    <dgm:cxn modelId="{5AFD28C3-1102-4D98-8255-B19285B6714D}" type="presParOf" srcId="{AA3BB3DF-271E-465A-B3E4-256FDB59F395}" destId="{0165F933-EE53-4E26-81B0-C9E4622C1E9A}" srcOrd="1" destOrd="0" presId="urn:microsoft.com/office/officeart/2005/8/layout/hierarchy1"/>
    <dgm:cxn modelId="{39E6F9C8-82BE-4C5B-B06A-96A9B1474BA2}" type="presParOf" srcId="{99A1B78B-E0DC-4591-AE0E-CBA90DD99F4E}" destId="{11C2D447-3BB1-4628-8E90-8D6444E58FFF}" srcOrd="1" destOrd="0" presId="urn:microsoft.com/office/officeart/2005/8/layout/hierarchy1"/>
    <dgm:cxn modelId="{AF5C7511-E8FF-4D06-A174-B8C30E3123BF}" type="presParOf" srcId="{11C2D447-3BB1-4628-8E90-8D6444E58FFF}" destId="{EC5039A9-7BEA-48EA-9113-7323FF72F56B}" srcOrd="0" destOrd="0" presId="urn:microsoft.com/office/officeart/2005/8/layout/hierarchy1"/>
    <dgm:cxn modelId="{ACC3B82A-5257-479D-9D6D-A22191739B7C}" type="presParOf" srcId="{11C2D447-3BB1-4628-8E90-8D6444E58FFF}" destId="{33A6A6C0-9A48-4FFC-9850-C40399F41F9D}" srcOrd="1" destOrd="0" presId="urn:microsoft.com/office/officeart/2005/8/layout/hierarchy1"/>
    <dgm:cxn modelId="{7144154F-4885-4850-9001-B4602324E9EE}" type="presParOf" srcId="{33A6A6C0-9A48-4FFC-9850-C40399F41F9D}" destId="{33F443F7-4E4F-4CAC-9C5F-8EAB8E65B718}" srcOrd="0" destOrd="0" presId="urn:microsoft.com/office/officeart/2005/8/layout/hierarchy1"/>
    <dgm:cxn modelId="{A41639DC-90FF-421D-8449-D0A7F090ADB0}" type="presParOf" srcId="{33F443F7-4E4F-4CAC-9C5F-8EAB8E65B718}" destId="{C2EC6FEF-0529-4439-B31A-D85C5CD1195F}" srcOrd="0" destOrd="0" presId="urn:microsoft.com/office/officeart/2005/8/layout/hierarchy1"/>
    <dgm:cxn modelId="{58CC4FB4-C919-4905-BA5F-67134D476B4F}" type="presParOf" srcId="{33F443F7-4E4F-4CAC-9C5F-8EAB8E65B718}" destId="{7679DC14-993B-48D9-BD64-8CC9172586CD}" srcOrd="1" destOrd="0" presId="urn:microsoft.com/office/officeart/2005/8/layout/hierarchy1"/>
    <dgm:cxn modelId="{23DD2E0B-6F1B-4952-9A37-5B7E1DAC42A4}" type="presParOf" srcId="{33A6A6C0-9A48-4FFC-9850-C40399F41F9D}" destId="{A513167B-529D-4D06-9C77-5FF6C48BF57E}" srcOrd="1" destOrd="0" presId="urn:microsoft.com/office/officeart/2005/8/layout/hierarchy1"/>
    <dgm:cxn modelId="{6AD84837-952E-4786-A2D3-6CF44F22C43B}" type="presParOf" srcId="{4F8DACC5-70EC-47F7-A1E5-FF79242E1F3A}" destId="{E99D52B9-BD04-4642-8DD6-EAF47488AA03}" srcOrd="4" destOrd="0" presId="urn:microsoft.com/office/officeart/2005/8/layout/hierarchy1"/>
    <dgm:cxn modelId="{D036B1CA-5456-44BC-8F73-AE9DA7757FB7}" type="presParOf" srcId="{4F8DACC5-70EC-47F7-A1E5-FF79242E1F3A}" destId="{AEFE9FF0-BBA5-4D51-B2E8-4C44989C35B0}" srcOrd="5" destOrd="0" presId="urn:microsoft.com/office/officeart/2005/8/layout/hierarchy1"/>
    <dgm:cxn modelId="{7EA0AB14-0FDF-4827-8B80-9D4FCC7E0DB9}" type="presParOf" srcId="{AEFE9FF0-BBA5-4D51-B2E8-4C44989C35B0}" destId="{6CAA7766-98D4-4DF8-80B0-21B445CD52C3}" srcOrd="0" destOrd="0" presId="urn:microsoft.com/office/officeart/2005/8/layout/hierarchy1"/>
    <dgm:cxn modelId="{AFBC0D89-F83B-4B4B-B7D1-5B1F9F49FF98}" type="presParOf" srcId="{6CAA7766-98D4-4DF8-80B0-21B445CD52C3}" destId="{A396BE64-56C0-4D41-84C0-70C88273DD25}" srcOrd="0" destOrd="0" presId="urn:microsoft.com/office/officeart/2005/8/layout/hierarchy1"/>
    <dgm:cxn modelId="{4CE40AA3-85B5-442E-B1BC-A1459FF64124}" type="presParOf" srcId="{6CAA7766-98D4-4DF8-80B0-21B445CD52C3}" destId="{A15A1E70-C2B1-4CBE-9136-C7DF7F30CFA1}" srcOrd="1" destOrd="0" presId="urn:microsoft.com/office/officeart/2005/8/layout/hierarchy1"/>
    <dgm:cxn modelId="{88261B38-7D78-4FB8-8280-C64476FB2CEC}" type="presParOf" srcId="{AEFE9FF0-BBA5-4D51-B2E8-4C44989C35B0}" destId="{08302476-4C8D-4356-A34F-5DD5AFD38C41}" srcOrd="1" destOrd="0" presId="urn:microsoft.com/office/officeart/2005/8/layout/hierarchy1"/>
    <dgm:cxn modelId="{C6AB49BF-CA05-4BDC-A7D8-BA192A36E00F}" type="presParOf" srcId="{08302476-4C8D-4356-A34F-5DD5AFD38C41}" destId="{06826DBA-CDE3-4C41-83D8-84448C982123}" srcOrd="0" destOrd="0" presId="urn:microsoft.com/office/officeart/2005/8/layout/hierarchy1"/>
    <dgm:cxn modelId="{503EC948-7167-4D0A-AE1C-F83C4F05A50D}" type="presParOf" srcId="{08302476-4C8D-4356-A34F-5DD5AFD38C41}" destId="{0A29B458-44BE-45BE-B120-955E57300242}" srcOrd="1" destOrd="0" presId="urn:microsoft.com/office/officeart/2005/8/layout/hierarchy1"/>
    <dgm:cxn modelId="{F199C73D-0116-42DC-958B-F052FA91F6E9}" type="presParOf" srcId="{0A29B458-44BE-45BE-B120-955E57300242}" destId="{87A53EA3-CE94-4DA5-9954-201CD963D1F4}" srcOrd="0" destOrd="0" presId="urn:microsoft.com/office/officeart/2005/8/layout/hierarchy1"/>
    <dgm:cxn modelId="{6ED96058-7EE0-4751-A50F-9B1D36F279FC}" type="presParOf" srcId="{87A53EA3-CE94-4DA5-9954-201CD963D1F4}" destId="{514461F0-804C-4A7E-BEA9-925AE7C03671}" srcOrd="0" destOrd="0" presId="urn:microsoft.com/office/officeart/2005/8/layout/hierarchy1"/>
    <dgm:cxn modelId="{82318C44-8309-4C37-8BED-64AAC2BA3305}" type="presParOf" srcId="{87A53EA3-CE94-4DA5-9954-201CD963D1F4}" destId="{112762CB-DCBC-4EED-B095-943748751933}" srcOrd="1" destOrd="0" presId="urn:microsoft.com/office/officeart/2005/8/layout/hierarchy1"/>
    <dgm:cxn modelId="{B5433CDE-7608-4543-823E-76D6A665471C}" type="presParOf" srcId="{0A29B458-44BE-45BE-B120-955E57300242}" destId="{4641A4F2-40A9-4A9F-A81C-62A7F58E62E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314C6B-FC1A-4AB4-A7DE-78A9A3EB5594}" type="doc">
      <dgm:prSet loTypeId="urn:microsoft.com/office/officeart/2005/8/layout/arrow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3D56E046-15F8-4648-850E-BACFAA3926D5}">
      <dgm:prSet phldrT="[Text]"/>
      <dgm:spPr/>
      <dgm:t>
        <a:bodyPr/>
        <a:lstStyle/>
        <a:p>
          <a:r>
            <a:rPr lang="en-US">
              <a:latin typeface="SF pro diisplay "/>
            </a:rPr>
            <a:t>STEP</a:t>
          </a:r>
          <a:r>
            <a:rPr lang="en-US"/>
            <a:t> 1</a:t>
          </a:r>
          <a:endParaRPr lang="en-IN"/>
        </a:p>
      </dgm:t>
    </dgm:pt>
    <dgm:pt modelId="{9D2F99EB-65DC-41B7-B4E4-04928B1B2932}" type="parTrans" cxnId="{478E8524-AB03-46B0-9E4B-375FEA94B9BF}">
      <dgm:prSet/>
      <dgm:spPr/>
      <dgm:t>
        <a:bodyPr/>
        <a:lstStyle/>
        <a:p>
          <a:endParaRPr lang="en-IN"/>
        </a:p>
      </dgm:t>
    </dgm:pt>
    <dgm:pt modelId="{2F99B0EA-7927-4017-85C2-6250D868C963}" type="sibTrans" cxnId="{478E8524-AB03-46B0-9E4B-375FEA94B9BF}">
      <dgm:prSet/>
      <dgm:spPr/>
      <dgm:t>
        <a:bodyPr/>
        <a:lstStyle/>
        <a:p>
          <a:endParaRPr lang="en-IN"/>
        </a:p>
      </dgm:t>
    </dgm:pt>
    <dgm:pt modelId="{5CE148D6-B165-4282-8ECB-BA5BC0DC6921}">
      <dgm:prSet phldrT="[Text]"/>
      <dgm:spPr/>
      <dgm:t>
        <a:bodyPr/>
        <a:lstStyle/>
        <a:p>
          <a:r>
            <a:rPr lang="en-US">
              <a:latin typeface="SF pro diisplay "/>
            </a:rPr>
            <a:t>STEP</a:t>
          </a:r>
          <a:r>
            <a:rPr lang="en-US"/>
            <a:t> 2</a:t>
          </a:r>
          <a:endParaRPr lang="en-IN"/>
        </a:p>
      </dgm:t>
    </dgm:pt>
    <dgm:pt modelId="{2AB6500F-9284-40CF-8EBB-84134024661C}" type="parTrans" cxnId="{DF1A2399-3DC1-4828-BE1C-08C60C241FA5}">
      <dgm:prSet/>
      <dgm:spPr/>
      <dgm:t>
        <a:bodyPr/>
        <a:lstStyle/>
        <a:p>
          <a:endParaRPr lang="en-IN"/>
        </a:p>
      </dgm:t>
    </dgm:pt>
    <dgm:pt modelId="{2575E2D1-9543-4649-9765-0C43A6D6F946}" type="sibTrans" cxnId="{DF1A2399-3DC1-4828-BE1C-08C60C241FA5}">
      <dgm:prSet/>
      <dgm:spPr/>
      <dgm:t>
        <a:bodyPr/>
        <a:lstStyle/>
        <a:p>
          <a:endParaRPr lang="en-IN"/>
        </a:p>
      </dgm:t>
    </dgm:pt>
    <dgm:pt modelId="{A9ED751E-03A0-4D08-8760-1F7A43C9F45D}" type="pres">
      <dgm:prSet presAssocID="{19314C6B-FC1A-4AB4-A7DE-78A9A3EB5594}" presName="compositeShape" presStyleCnt="0">
        <dgm:presLayoutVars>
          <dgm:chMax val="2"/>
          <dgm:dir/>
          <dgm:resizeHandles val="exact"/>
        </dgm:presLayoutVars>
      </dgm:prSet>
      <dgm:spPr/>
    </dgm:pt>
    <dgm:pt modelId="{6D92C7D9-0261-4460-A121-B669A2D30545}" type="pres">
      <dgm:prSet presAssocID="{19314C6B-FC1A-4AB4-A7DE-78A9A3EB5594}" presName="ribbon" presStyleLbl="node1" presStyleIdx="0" presStyleCnt="1"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chemeClr val="accent1">
            <a:lumMod val="75000"/>
          </a:schemeClr>
        </a:solidFill>
      </dgm:spPr>
    </dgm:pt>
    <dgm:pt modelId="{706CA852-8AF8-4EFD-9790-D5A6E585A0DC}" type="pres">
      <dgm:prSet presAssocID="{19314C6B-FC1A-4AB4-A7DE-78A9A3EB5594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45BF898E-10AD-4DBE-8BAF-4B20D8EC0BB3}" type="pres">
      <dgm:prSet presAssocID="{19314C6B-FC1A-4AB4-A7DE-78A9A3EB5594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78E8524-AB03-46B0-9E4B-375FEA94B9BF}" srcId="{19314C6B-FC1A-4AB4-A7DE-78A9A3EB5594}" destId="{3D56E046-15F8-4648-850E-BACFAA3926D5}" srcOrd="0" destOrd="0" parTransId="{9D2F99EB-65DC-41B7-B4E4-04928B1B2932}" sibTransId="{2F99B0EA-7927-4017-85C2-6250D868C963}"/>
    <dgm:cxn modelId="{DF1A2399-3DC1-4828-BE1C-08C60C241FA5}" srcId="{19314C6B-FC1A-4AB4-A7DE-78A9A3EB5594}" destId="{5CE148D6-B165-4282-8ECB-BA5BC0DC6921}" srcOrd="1" destOrd="0" parTransId="{2AB6500F-9284-40CF-8EBB-84134024661C}" sibTransId="{2575E2D1-9543-4649-9765-0C43A6D6F946}"/>
    <dgm:cxn modelId="{D524A59E-692B-4A36-A21C-7025EAD06AEA}" type="presOf" srcId="{19314C6B-FC1A-4AB4-A7DE-78A9A3EB5594}" destId="{A9ED751E-03A0-4D08-8760-1F7A43C9F45D}" srcOrd="0" destOrd="0" presId="urn:microsoft.com/office/officeart/2005/8/layout/arrow6"/>
    <dgm:cxn modelId="{BEFDD2D6-CD6A-49A1-B0EB-58800A3A23FF}" type="presOf" srcId="{5CE148D6-B165-4282-8ECB-BA5BC0DC6921}" destId="{45BF898E-10AD-4DBE-8BAF-4B20D8EC0BB3}" srcOrd="0" destOrd="0" presId="urn:microsoft.com/office/officeart/2005/8/layout/arrow6"/>
    <dgm:cxn modelId="{A4BA1CE1-154C-402D-93A5-8FA5C3BD1BBC}" type="presOf" srcId="{3D56E046-15F8-4648-850E-BACFAA3926D5}" destId="{706CA852-8AF8-4EFD-9790-D5A6E585A0DC}" srcOrd="0" destOrd="0" presId="urn:microsoft.com/office/officeart/2005/8/layout/arrow6"/>
    <dgm:cxn modelId="{475D13F8-61E4-448B-B3DC-DAE6AFB920E8}" type="presParOf" srcId="{A9ED751E-03A0-4D08-8760-1F7A43C9F45D}" destId="{6D92C7D9-0261-4460-A121-B669A2D30545}" srcOrd="0" destOrd="0" presId="urn:microsoft.com/office/officeart/2005/8/layout/arrow6"/>
    <dgm:cxn modelId="{F036205C-5773-4783-A263-57F932D0C8C0}" type="presParOf" srcId="{A9ED751E-03A0-4D08-8760-1F7A43C9F45D}" destId="{706CA852-8AF8-4EFD-9790-D5A6E585A0DC}" srcOrd="1" destOrd="0" presId="urn:microsoft.com/office/officeart/2005/8/layout/arrow6"/>
    <dgm:cxn modelId="{E9D1CB9F-5B5B-4F8D-BA0D-B53AF9946023}" type="presParOf" srcId="{A9ED751E-03A0-4D08-8760-1F7A43C9F45D}" destId="{45BF898E-10AD-4DBE-8BAF-4B20D8EC0BB3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314C6B-FC1A-4AB4-A7DE-78A9A3EB5594}" type="doc">
      <dgm:prSet loTypeId="urn:microsoft.com/office/officeart/2005/8/layout/arrow6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3D56E046-15F8-4648-850E-BACFAA3926D5}">
      <dgm:prSet phldrT="[Text]"/>
      <dgm:spPr/>
      <dgm:t>
        <a:bodyPr/>
        <a:lstStyle/>
        <a:p>
          <a:r>
            <a:rPr lang="en-US" dirty="0">
              <a:latin typeface="SF pro diisplay "/>
            </a:rPr>
            <a:t>STEP</a:t>
          </a:r>
          <a:r>
            <a:rPr lang="en-US" dirty="0"/>
            <a:t> 4</a:t>
          </a:r>
          <a:endParaRPr lang="en-IN" dirty="0"/>
        </a:p>
      </dgm:t>
    </dgm:pt>
    <dgm:pt modelId="{9D2F99EB-65DC-41B7-B4E4-04928B1B2932}" type="parTrans" cxnId="{478E8524-AB03-46B0-9E4B-375FEA94B9BF}">
      <dgm:prSet/>
      <dgm:spPr/>
      <dgm:t>
        <a:bodyPr/>
        <a:lstStyle/>
        <a:p>
          <a:endParaRPr lang="en-IN"/>
        </a:p>
      </dgm:t>
    </dgm:pt>
    <dgm:pt modelId="{2F99B0EA-7927-4017-85C2-6250D868C963}" type="sibTrans" cxnId="{478E8524-AB03-46B0-9E4B-375FEA94B9BF}">
      <dgm:prSet/>
      <dgm:spPr/>
      <dgm:t>
        <a:bodyPr/>
        <a:lstStyle/>
        <a:p>
          <a:endParaRPr lang="en-IN"/>
        </a:p>
      </dgm:t>
    </dgm:pt>
    <dgm:pt modelId="{5CE148D6-B165-4282-8ECB-BA5BC0DC6921}">
      <dgm:prSet phldrT="[Text]"/>
      <dgm:spPr/>
      <dgm:t>
        <a:bodyPr/>
        <a:lstStyle/>
        <a:p>
          <a:r>
            <a:rPr lang="en-US" dirty="0">
              <a:latin typeface="SF pro diisplay "/>
            </a:rPr>
            <a:t>STEP</a:t>
          </a:r>
          <a:r>
            <a:rPr lang="en-US" dirty="0"/>
            <a:t> 5</a:t>
          </a:r>
          <a:endParaRPr lang="en-IN" dirty="0"/>
        </a:p>
      </dgm:t>
    </dgm:pt>
    <dgm:pt modelId="{2AB6500F-9284-40CF-8EBB-84134024661C}" type="parTrans" cxnId="{DF1A2399-3DC1-4828-BE1C-08C60C241FA5}">
      <dgm:prSet/>
      <dgm:spPr/>
      <dgm:t>
        <a:bodyPr/>
        <a:lstStyle/>
        <a:p>
          <a:endParaRPr lang="en-IN"/>
        </a:p>
      </dgm:t>
    </dgm:pt>
    <dgm:pt modelId="{2575E2D1-9543-4649-9765-0C43A6D6F946}" type="sibTrans" cxnId="{DF1A2399-3DC1-4828-BE1C-08C60C241FA5}">
      <dgm:prSet/>
      <dgm:spPr/>
      <dgm:t>
        <a:bodyPr/>
        <a:lstStyle/>
        <a:p>
          <a:endParaRPr lang="en-IN"/>
        </a:p>
      </dgm:t>
    </dgm:pt>
    <dgm:pt modelId="{A9ED751E-03A0-4D08-8760-1F7A43C9F45D}" type="pres">
      <dgm:prSet presAssocID="{19314C6B-FC1A-4AB4-A7DE-78A9A3EB5594}" presName="compositeShape" presStyleCnt="0">
        <dgm:presLayoutVars>
          <dgm:chMax val="2"/>
          <dgm:dir/>
          <dgm:resizeHandles val="exact"/>
        </dgm:presLayoutVars>
      </dgm:prSet>
      <dgm:spPr/>
    </dgm:pt>
    <dgm:pt modelId="{6D92C7D9-0261-4460-A121-B669A2D30545}" type="pres">
      <dgm:prSet presAssocID="{19314C6B-FC1A-4AB4-A7DE-78A9A3EB5594}" presName="ribbon" presStyleLbl="node1" presStyleIdx="0" presStyleCnt="1">
        <dgm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>
        <a:solidFill>
          <a:schemeClr val="accent1">
            <a:lumMod val="75000"/>
          </a:schemeClr>
        </a:solidFill>
      </dgm:spPr>
    </dgm:pt>
    <dgm:pt modelId="{706CA852-8AF8-4EFD-9790-D5A6E585A0DC}" type="pres">
      <dgm:prSet presAssocID="{19314C6B-FC1A-4AB4-A7DE-78A9A3EB5594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45BF898E-10AD-4DBE-8BAF-4B20D8EC0BB3}" type="pres">
      <dgm:prSet presAssocID="{19314C6B-FC1A-4AB4-A7DE-78A9A3EB5594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478E8524-AB03-46B0-9E4B-375FEA94B9BF}" srcId="{19314C6B-FC1A-4AB4-A7DE-78A9A3EB5594}" destId="{3D56E046-15F8-4648-850E-BACFAA3926D5}" srcOrd="0" destOrd="0" parTransId="{9D2F99EB-65DC-41B7-B4E4-04928B1B2932}" sibTransId="{2F99B0EA-7927-4017-85C2-6250D868C963}"/>
    <dgm:cxn modelId="{DF1A2399-3DC1-4828-BE1C-08C60C241FA5}" srcId="{19314C6B-FC1A-4AB4-A7DE-78A9A3EB5594}" destId="{5CE148D6-B165-4282-8ECB-BA5BC0DC6921}" srcOrd="1" destOrd="0" parTransId="{2AB6500F-9284-40CF-8EBB-84134024661C}" sibTransId="{2575E2D1-9543-4649-9765-0C43A6D6F946}"/>
    <dgm:cxn modelId="{D524A59E-692B-4A36-A21C-7025EAD06AEA}" type="presOf" srcId="{19314C6B-FC1A-4AB4-A7DE-78A9A3EB5594}" destId="{A9ED751E-03A0-4D08-8760-1F7A43C9F45D}" srcOrd="0" destOrd="0" presId="urn:microsoft.com/office/officeart/2005/8/layout/arrow6"/>
    <dgm:cxn modelId="{BEFDD2D6-CD6A-49A1-B0EB-58800A3A23FF}" type="presOf" srcId="{5CE148D6-B165-4282-8ECB-BA5BC0DC6921}" destId="{45BF898E-10AD-4DBE-8BAF-4B20D8EC0BB3}" srcOrd="0" destOrd="0" presId="urn:microsoft.com/office/officeart/2005/8/layout/arrow6"/>
    <dgm:cxn modelId="{A4BA1CE1-154C-402D-93A5-8FA5C3BD1BBC}" type="presOf" srcId="{3D56E046-15F8-4648-850E-BACFAA3926D5}" destId="{706CA852-8AF8-4EFD-9790-D5A6E585A0DC}" srcOrd="0" destOrd="0" presId="urn:microsoft.com/office/officeart/2005/8/layout/arrow6"/>
    <dgm:cxn modelId="{475D13F8-61E4-448B-B3DC-DAE6AFB920E8}" type="presParOf" srcId="{A9ED751E-03A0-4D08-8760-1F7A43C9F45D}" destId="{6D92C7D9-0261-4460-A121-B669A2D30545}" srcOrd="0" destOrd="0" presId="urn:microsoft.com/office/officeart/2005/8/layout/arrow6"/>
    <dgm:cxn modelId="{F036205C-5773-4783-A263-57F932D0C8C0}" type="presParOf" srcId="{A9ED751E-03A0-4D08-8760-1F7A43C9F45D}" destId="{706CA852-8AF8-4EFD-9790-D5A6E585A0DC}" srcOrd="1" destOrd="0" presId="urn:microsoft.com/office/officeart/2005/8/layout/arrow6"/>
    <dgm:cxn modelId="{E9D1CB9F-5B5B-4F8D-BA0D-B53AF9946023}" type="presParOf" srcId="{A9ED751E-03A0-4D08-8760-1F7A43C9F45D}" destId="{45BF898E-10AD-4DBE-8BAF-4B20D8EC0BB3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C06C560-F726-42AF-9774-D934F4C195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C8740C1-61C2-4B91-ACC8-85D7E64797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The system makes sure the answers are real, not made up.</a:t>
          </a:r>
          <a:br>
            <a:rPr lang="en-US" b="0"/>
          </a:br>
          <a:r>
            <a:rPr lang="en-US" b="0"/>
            <a:t>It can grow and add more team members if needed.</a:t>
          </a:r>
          <a:br>
            <a:rPr lang="en-US" b="0"/>
          </a:br>
          <a:r>
            <a:rPr lang="en-US" b="0"/>
            <a:t>The newsletter is simple and gives you all the important things: news, trends, and risks.</a:t>
          </a:r>
          <a:br>
            <a:rPr lang="en-US" b="0"/>
          </a:br>
          <a:r>
            <a:rPr lang="en-US" b="0"/>
            <a:t>It only takes information when it's needed, so it doesn't waste space.</a:t>
          </a:r>
          <a:endParaRPr lang="en-US"/>
        </a:p>
      </dgm:t>
    </dgm:pt>
    <dgm:pt modelId="{7FEDE7E2-B0D6-470F-8AB2-D3071DB9D41E}" type="parTrans" cxnId="{D7EC6268-0ACD-4A3A-A090-8F596F081E2B}">
      <dgm:prSet/>
      <dgm:spPr/>
      <dgm:t>
        <a:bodyPr/>
        <a:lstStyle/>
        <a:p>
          <a:endParaRPr lang="en-US"/>
        </a:p>
      </dgm:t>
    </dgm:pt>
    <dgm:pt modelId="{BDF9A410-A30B-41DC-9BA3-250F5B5FA605}" type="sibTrans" cxnId="{D7EC6268-0ACD-4A3A-A090-8F596F081E2B}">
      <dgm:prSet/>
      <dgm:spPr/>
      <dgm:t>
        <a:bodyPr/>
        <a:lstStyle/>
        <a:p>
          <a:endParaRPr lang="en-US"/>
        </a:p>
      </dgm:t>
    </dgm:pt>
    <dgm:pt modelId="{034463B9-111E-4632-AE0F-919BFCEA0D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project uses just one team member (OpenAI). If that team member has a problem, the system might not work.</a:t>
          </a:r>
          <a:br>
            <a:rPr lang="en-US"/>
          </a:br>
          <a:r>
            <a:rPr lang="en-US"/>
            <a:t>It also gets information from just one place (Alpha Vantage). If that place gives wrong information, the advice might be wrong.</a:t>
          </a:r>
        </a:p>
      </dgm:t>
    </dgm:pt>
    <dgm:pt modelId="{AF75BF5C-6D1D-41BD-A748-7BFB52410BC7}" type="parTrans" cxnId="{3472A563-CA4B-437B-8C32-13273821FBA7}">
      <dgm:prSet/>
      <dgm:spPr/>
      <dgm:t>
        <a:bodyPr/>
        <a:lstStyle/>
        <a:p>
          <a:endParaRPr lang="en-US"/>
        </a:p>
      </dgm:t>
    </dgm:pt>
    <dgm:pt modelId="{6FFA2B96-0EBD-47EC-A433-4EC7E84BAE79}" type="sibTrans" cxnId="{3472A563-CA4B-437B-8C32-13273821FBA7}">
      <dgm:prSet/>
      <dgm:spPr/>
      <dgm:t>
        <a:bodyPr/>
        <a:lstStyle/>
        <a:p>
          <a:endParaRPr lang="en-US"/>
        </a:p>
      </dgm:t>
    </dgm:pt>
    <dgm:pt modelId="{FF27D5C4-4EF3-433D-8D22-5171EDFBF6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old stock data might be unfair and make big, famous companies look better while ignoring smaller ones.</a:t>
          </a:r>
          <a:br>
            <a:rPr lang="en-US"/>
          </a:br>
          <a:r>
            <a:rPr lang="en-US"/>
            <a:t>If the data is missing or unfair, the system might give wrong advice.</a:t>
          </a:r>
        </a:p>
      </dgm:t>
    </dgm:pt>
    <dgm:pt modelId="{EE74DD7B-0B2B-4D4D-AD2F-A4A7E3F07109}" type="parTrans" cxnId="{77732401-0AF1-4456-B66B-7E1696C7A559}">
      <dgm:prSet/>
      <dgm:spPr/>
      <dgm:t>
        <a:bodyPr/>
        <a:lstStyle/>
        <a:p>
          <a:endParaRPr lang="en-US"/>
        </a:p>
      </dgm:t>
    </dgm:pt>
    <dgm:pt modelId="{BD0E82FB-6CEE-4C3F-BEE2-703175053E9E}" type="sibTrans" cxnId="{77732401-0AF1-4456-B66B-7E1696C7A559}">
      <dgm:prSet/>
      <dgm:spPr/>
      <dgm:t>
        <a:bodyPr/>
        <a:lstStyle/>
        <a:p>
          <a:endParaRPr lang="en-US"/>
        </a:p>
      </dgm:t>
    </dgm:pt>
    <dgm:pt modelId="{24BF5326-BFDB-4EFB-A448-7F01C57AD2F1}" type="pres">
      <dgm:prSet presAssocID="{6C06C560-F726-42AF-9774-D934F4C195DC}" presName="root" presStyleCnt="0">
        <dgm:presLayoutVars>
          <dgm:dir/>
          <dgm:resizeHandles val="exact"/>
        </dgm:presLayoutVars>
      </dgm:prSet>
      <dgm:spPr/>
    </dgm:pt>
    <dgm:pt modelId="{DA8B9024-7687-485D-9F82-0F4B00C9D814}" type="pres">
      <dgm:prSet presAssocID="{1C8740C1-61C2-4B91-ACC8-85D7E64797BD}" presName="compNode" presStyleCnt="0"/>
      <dgm:spPr/>
    </dgm:pt>
    <dgm:pt modelId="{F4B38C47-8152-4205-A251-3AC42B2B7724}" type="pres">
      <dgm:prSet presAssocID="{1C8740C1-61C2-4B91-ACC8-85D7E64797BD}" presName="bgRect" presStyleLbl="bgShp" presStyleIdx="0" presStyleCnt="3"/>
      <dgm:spPr>
        <a:solidFill>
          <a:schemeClr val="accent1">
            <a:lumMod val="60000"/>
            <a:lumOff val="40000"/>
          </a:schemeClr>
        </a:solidFill>
      </dgm:spPr>
    </dgm:pt>
    <dgm:pt modelId="{4616DB08-839C-49A4-ABCF-000197A6275F}" type="pres">
      <dgm:prSet presAssocID="{1C8740C1-61C2-4B91-ACC8-85D7E64797B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CCE0B6FC-CC8C-4F78-9C54-9421F3DD490B}" type="pres">
      <dgm:prSet presAssocID="{1C8740C1-61C2-4B91-ACC8-85D7E64797BD}" presName="spaceRect" presStyleCnt="0"/>
      <dgm:spPr/>
    </dgm:pt>
    <dgm:pt modelId="{2B6FCC8B-4DA4-41BD-95BC-B5A96FB77282}" type="pres">
      <dgm:prSet presAssocID="{1C8740C1-61C2-4B91-ACC8-85D7E64797BD}" presName="parTx" presStyleLbl="revTx" presStyleIdx="0" presStyleCnt="3">
        <dgm:presLayoutVars>
          <dgm:chMax val="0"/>
          <dgm:chPref val="0"/>
        </dgm:presLayoutVars>
      </dgm:prSet>
      <dgm:spPr/>
    </dgm:pt>
    <dgm:pt modelId="{F2539BA1-FD49-4CF2-B2B2-DDBE814760EC}" type="pres">
      <dgm:prSet presAssocID="{BDF9A410-A30B-41DC-9BA3-250F5B5FA605}" presName="sibTrans" presStyleCnt="0"/>
      <dgm:spPr/>
    </dgm:pt>
    <dgm:pt modelId="{811EDEB6-DDE3-4EE9-A254-31CA362A24D7}" type="pres">
      <dgm:prSet presAssocID="{034463B9-111E-4632-AE0F-919BFCEA0D1A}" presName="compNode" presStyleCnt="0"/>
      <dgm:spPr/>
    </dgm:pt>
    <dgm:pt modelId="{DDDA29B7-617F-4087-9663-BEC4E55C1EAF}" type="pres">
      <dgm:prSet presAssocID="{034463B9-111E-4632-AE0F-919BFCEA0D1A}" presName="bgRect" presStyleLbl="bgShp" presStyleIdx="1" presStyleCnt="3"/>
      <dgm:spPr>
        <a:solidFill>
          <a:schemeClr val="accent1">
            <a:lumMod val="75000"/>
          </a:schemeClr>
        </a:solidFill>
      </dgm:spPr>
    </dgm:pt>
    <dgm:pt modelId="{0860DD14-1EA8-4DCD-8419-86DA5A94C0C5}" type="pres">
      <dgm:prSet presAssocID="{034463B9-111E-4632-AE0F-919BFCEA0D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FF50E94A-9B1C-45B6-833C-BD6476C28BBC}" type="pres">
      <dgm:prSet presAssocID="{034463B9-111E-4632-AE0F-919BFCEA0D1A}" presName="spaceRect" presStyleCnt="0"/>
      <dgm:spPr/>
    </dgm:pt>
    <dgm:pt modelId="{03AC3773-3758-4B6D-B192-573C271B2284}" type="pres">
      <dgm:prSet presAssocID="{034463B9-111E-4632-AE0F-919BFCEA0D1A}" presName="parTx" presStyleLbl="revTx" presStyleIdx="1" presStyleCnt="3">
        <dgm:presLayoutVars>
          <dgm:chMax val="0"/>
          <dgm:chPref val="0"/>
        </dgm:presLayoutVars>
      </dgm:prSet>
      <dgm:spPr/>
    </dgm:pt>
    <dgm:pt modelId="{94647C58-2F74-4A1A-989E-A9C2EAA77481}" type="pres">
      <dgm:prSet presAssocID="{6FFA2B96-0EBD-47EC-A433-4EC7E84BAE79}" presName="sibTrans" presStyleCnt="0"/>
      <dgm:spPr/>
    </dgm:pt>
    <dgm:pt modelId="{456A670E-05C7-4686-BB7A-3BE4EA2D301A}" type="pres">
      <dgm:prSet presAssocID="{FF27D5C4-4EF3-433D-8D22-5171EDFBF618}" presName="compNode" presStyleCnt="0"/>
      <dgm:spPr/>
    </dgm:pt>
    <dgm:pt modelId="{EBEB7576-F150-46A7-95C0-80E14431885A}" type="pres">
      <dgm:prSet presAssocID="{FF27D5C4-4EF3-433D-8D22-5171EDFBF618}" presName="bgRect" presStyleLbl="bgShp" presStyleIdx="2" presStyleCnt="3"/>
      <dgm:spPr>
        <a:solidFill>
          <a:schemeClr val="accent1">
            <a:lumMod val="50000"/>
          </a:schemeClr>
        </a:solidFill>
      </dgm:spPr>
    </dgm:pt>
    <dgm:pt modelId="{BA562864-EB5D-45B3-88CE-2B460A2FF191}" type="pres">
      <dgm:prSet presAssocID="{FF27D5C4-4EF3-433D-8D22-5171EDFBF61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7328354-0935-4F43-ACAA-91D368F1DD8A}" type="pres">
      <dgm:prSet presAssocID="{FF27D5C4-4EF3-433D-8D22-5171EDFBF618}" presName="spaceRect" presStyleCnt="0"/>
      <dgm:spPr/>
    </dgm:pt>
    <dgm:pt modelId="{833CAB93-99E5-4A80-A4E2-3BD3B94D27B3}" type="pres">
      <dgm:prSet presAssocID="{FF27D5C4-4EF3-433D-8D22-5171EDFBF61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7732401-0AF1-4456-B66B-7E1696C7A559}" srcId="{6C06C560-F726-42AF-9774-D934F4C195DC}" destId="{FF27D5C4-4EF3-433D-8D22-5171EDFBF618}" srcOrd="2" destOrd="0" parTransId="{EE74DD7B-0B2B-4D4D-AD2F-A4A7E3F07109}" sibTransId="{BD0E82FB-6CEE-4C3F-BEE2-703175053E9E}"/>
    <dgm:cxn modelId="{5DBE3522-46D0-48BD-9EA6-28EE3D9BE294}" type="presOf" srcId="{1C8740C1-61C2-4B91-ACC8-85D7E64797BD}" destId="{2B6FCC8B-4DA4-41BD-95BC-B5A96FB77282}" srcOrd="0" destOrd="0" presId="urn:microsoft.com/office/officeart/2018/2/layout/IconVerticalSolidList"/>
    <dgm:cxn modelId="{92557428-5365-4FEF-BF9D-55CFF59399F0}" type="presOf" srcId="{FF27D5C4-4EF3-433D-8D22-5171EDFBF618}" destId="{833CAB93-99E5-4A80-A4E2-3BD3B94D27B3}" srcOrd="0" destOrd="0" presId="urn:microsoft.com/office/officeart/2018/2/layout/IconVerticalSolidList"/>
    <dgm:cxn modelId="{7D9E7D2A-00BC-40FB-850D-A75287F859C6}" type="presOf" srcId="{6C06C560-F726-42AF-9774-D934F4C195DC}" destId="{24BF5326-BFDB-4EFB-A448-7F01C57AD2F1}" srcOrd="0" destOrd="0" presId="urn:microsoft.com/office/officeart/2018/2/layout/IconVerticalSolidList"/>
    <dgm:cxn modelId="{3472A563-CA4B-437B-8C32-13273821FBA7}" srcId="{6C06C560-F726-42AF-9774-D934F4C195DC}" destId="{034463B9-111E-4632-AE0F-919BFCEA0D1A}" srcOrd="1" destOrd="0" parTransId="{AF75BF5C-6D1D-41BD-A748-7BFB52410BC7}" sibTransId="{6FFA2B96-0EBD-47EC-A433-4EC7E84BAE79}"/>
    <dgm:cxn modelId="{D7EC6268-0ACD-4A3A-A090-8F596F081E2B}" srcId="{6C06C560-F726-42AF-9774-D934F4C195DC}" destId="{1C8740C1-61C2-4B91-ACC8-85D7E64797BD}" srcOrd="0" destOrd="0" parTransId="{7FEDE7E2-B0D6-470F-8AB2-D3071DB9D41E}" sibTransId="{BDF9A410-A30B-41DC-9BA3-250F5B5FA605}"/>
    <dgm:cxn modelId="{97B4EEC9-B406-4EB2-90C9-34174448F306}" type="presOf" srcId="{034463B9-111E-4632-AE0F-919BFCEA0D1A}" destId="{03AC3773-3758-4B6D-B192-573C271B2284}" srcOrd="0" destOrd="0" presId="urn:microsoft.com/office/officeart/2018/2/layout/IconVerticalSolidList"/>
    <dgm:cxn modelId="{7594DCA2-5ACE-4800-8D3B-6C354DB6BFC5}" type="presParOf" srcId="{24BF5326-BFDB-4EFB-A448-7F01C57AD2F1}" destId="{DA8B9024-7687-485D-9F82-0F4B00C9D814}" srcOrd="0" destOrd="0" presId="urn:microsoft.com/office/officeart/2018/2/layout/IconVerticalSolidList"/>
    <dgm:cxn modelId="{77E86A8E-1BD6-4877-AB40-228119807480}" type="presParOf" srcId="{DA8B9024-7687-485D-9F82-0F4B00C9D814}" destId="{F4B38C47-8152-4205-A251-3AC42B2B7724}" srcOrd="0" destOrd="0" presId="urn:microsoft.com/office/officeart/2018/2/layout/IconVerticalSolidList"/>
    <dgm:cxn modelId="{0B7C6546-D291-4189-BE2F-D88915EC95F0}" type="presParOf" srcId="{DA8B9024-7687-485D-9F82-0F4B00C9D814}" destId="{4616DB08-839C-49A4-ABCF-000197A6275F}" srcOrd="1" destOrd="0" presId="urn:microsoft.com/office/officeart/2018/2/layout/IconVerticalSolidList"/>
    <dgm:cxn modelId="{B0253D35-D4E9-4926-9EAC-A92B7FF631B0}" type="presParOf" srcId="{DA8B9024-7687-485D-9F82-0F4B00C9D814}" destId="{CCE0B6FC-CC8C-4F78-9C54-9421F3DD490B}" srcOrd="2" destOrd="0" presId="urn:microsoft.com/office/officeart/2018/2/layout/IconVerticalSolidList"/>
    <dgm:cxn modelId="{C48F10EB-FE77-40C9-9875-07DB696F1641}" type="presParOf" srcId="{DA8B9024-7687-485D-9F82-0F4B00C9D814}" destId="{2B6FCC8B-4DA4-41BD-95BC-B5A96FB77282}" srcOrd="3" destOrd="0" presId="urn:microsoft.com/office/officeart/2018/2/layout/IconVerticalSolidList"/>
    <dgm:cxn modelId="{F76B688F-A487-4BFA-BA36-8F58D9312074}" type="presParOf" srcId="{24BF5326-BFDB-4EFB-A448-7F01C57AD2F1}" destId="{F2539BA1-FD49-4CF2-B2B2-DDBE814760EC}" srcOrd="1" destOrd="0" presId="urn:microsoft.com/office/officeart/2018/2/layout/IconVerticalSolidList"/>
    <dgm:cxn modelId="{E225CA4E-FE5C-4B39-A505-9A1A5453927F}" type="presParOf" srcId="{24BF5326-BFDB-4EFB-A448-7F01C57AD2F1}" destId="{811EDEB6-DDE3-4EE9-A254-31CA362A24D7}" srcOrd="2" destOrd="0" presId="urn:microsoft.com/office/officeart/2018/2/layout/IconVerticalSolidList"/>
    <dgm:cxn modelId="{9573EC5F-212C-4EFA-8F71-64914A9D16F0}" type="presParOf" srcId="{811EDEB6-DDE3-4EE9-A254-31CA362A24D7}" destId="{DDDA29B7-617F-4087-9663-BEC4E55C1EAF}" srcOrd="0" destOrd="0" presId="urn:microsoft.com/office/officeart/2018/2/layout/IconVerticalSolidList"/>
    <dgm:cxn modelId="{6213D21A-B7EF-4379-85AC-853DB24D3DB8}" type="presParOf" srcId="{811EDEB6-DDE3-4EE9-A254-31CA362A24D7}" destId="{0860DD14-1EA8-4DCD-8419-86DA5A94C0C5}" srcOrd="1" destOrd="0" presId="urn:microsoft.com/office/officeart/2018/2/layout/IconVerticalSolidList"/>
    <dgm:cxn modelId="{AD996CFF-5A1E-4CE8-8AAA-F7C02E47E5FA}" type="presParOf" srcId="{811EDEB6-DDE3-4EE9-A254-31CA362A24D7}" destId="{FF50E94A-9B1C-45B6-833C-BD6476C28BBC}" srcOrd="2" destOrd="0" presId="urn:microsoft.com/office/officeart/2018/2/layout/IconVerticalSolidList"/>
    <dgm:cxn modelId="{BDE7D816-0BFB-4313-AA25-7A5E826354DB}" type="presParOf" srcId="{811EDEB6-DDE3-4EE9-A254-31CA362A24D7}" destId="{03AC3773-3758-4B6D-B192-573C271B2284}" srcOrd="3" destOrd="0" presId="urn:microsoft.com/office/officeart/2018/2/layout/IconVerticalSolidList"/>
    <dgm:cxn modelId="{CFB3C7A2-4C53-4881-9557-23AF36BA4928}" type="presParOf" srcId="{24BF5326-BFDB-4EFB-A448-7F01C57AD2F1}" destId="{94647C58-2F74-4A1A-989E-A9C2EAA77481}" srcOrd="3" destOrd="0" presId="urn:microsoft.com/office/officeart/2018/2/layout/IconVerticalSolidList"/>
    <dgm:cxn modelId="{8A95C98D-7891-4CE7-9A1E-16F245FEB0E9}" type="presParOf" srcId="{24BF5326-BFDB-4EFB-A448-7F01C57AD2F1}" destId="{456A670E-05C7-4686-BB7A-3BE4EA2D301A}" srcOrd="4" destOrd="0" presId="urn:microsoft.com/office/officeart/2018/2/layout/IconVerticalSolidList"/>
    <dgm:cxn modelId="{A4F440B6-91C3-4A08-ACD1-20EC904A943D}" type="presParOf" srcId="{456A670E-05C7-4686-BB7A-3BE4EA2D301A}" destId="{EBEB7576-F150-46A7-95C0-80E14431885A}" srcOrd="0" destOrd="0" presId="urn:microsoft.com/office/officeart/2018/2/layout/IconVerticalSolidList"/>
    <dgm:cxn modelId="{65172CC1-254A-43F6-920A-A7A620850C3E}" type="presParOf" srcId="{456A670E-05C7-4686-BB7A-3BE4EA2D301A}" destId="{BA562864-EB5D-45B3-88CE-2B460A2FF191}" srcOrd="1" destOrd="0" presId="urn:microsoft.com/office/officeart/2018/2/layout/IconVerticalSolidList"/>
    <dgm:cxn modelId="{6DD98C3C-EF1F-4426-8D8E-D84D36C99467}" type="presParOf" srcId="{456A670E-05C7-4686-BB7A-3BE4EA2D301A}" destId="{B7328354-0935-4F43-ACAA-91D368F1DD8A}" srcOrd="2" destOrd="0" presId="urn:microsoft.com/office/officeart/2018/2/layout/IconVerticalSolidList"/>
    <dgm:cxn modelId="{E001931B-A422-44A9-86D4-8B5FDB597406}" type="presParOf" srcId="{456A670E-05C7-4686-BB7A-3BE4EA2D301A}" destId="{833CAB93-99E5-4A80-A4E2-3BD3B94D27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29E11-7C75-43F5-B827-D17921B69F45}">
      <dsp:nvSpPr>
        <dsp:cNvPr id="0" name=""/>
        <dsp:cNvSpPr/>
      </dsp:nvSpPr>
      <dsp:spPr>
        <a:xfrm>
          <a:off x="477870" y="84796"/>
          <a:ext cx="1303875" cy="1303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B4F3FB-7863-46AF-8067-1760077EAFE4}">
      <dsp:nvSpPr>
        <dsp:cNvPr id="0" name=""/>
        <dsp:cNvSpPr/>
      </dsp:nvSpPr>
      <dsp:spPr>
        <a:xfrm>
          <a:off x="755745" y="362671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C4D68-AE1E-48AC-8B6B-1C5545A6F51D}">
      <dsp:nvSpPr>
        <dsp:cNvPr id="0" name=""/>
        <dsp:cNvSpPr/>
      </dsp:nvSpPr>
      <dsp:spPr>
        <a:xfrm>
          <a:off x="61057" y="1794796"/>
          <a:ext cx="2137500" cy="2509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To simplify and speed up investment analysis, helping people and teams make better decisions. </a:t>
          </a:r>
        </a:p>
      </dsp:txBody>
      <dsp:txXfrm>
        <a:off x="61057" y="1794796"/>
        <a:ext cx="2137500" cy="2509315"/>
      </dsp:txXfrm>
    </dsp:sp>
    <dsp:sp modelId="{AC67A3AF-1F56-41F1-834F-B2E1C57FE294}">
      <dsp:nvSpPr>
        <dsp:cNvPr id="0" name=""/>
        <dsp:cNvSpPr/>
      </dsp:nvSpPr>
      <dsp:spPr>
        <a:xfrm>
          <a:off x="2989432" y="84796"/>
          <a:ext cx="1303875" cy="13038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F34D72-C35D-48F7-A6EC-E481336A421D}">
      <dsp:nvSpPr>
        <dsp:cNvPr id="0" name=""/>
        <dsp:cNvSpPr/>
      </dsp:nvSpPr>
      <dsp:spPr>
        <a:xfrm>
          <a:off x="3267307" y="362671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6EA0D-2C8A-427C-ACFF-4EB92A74FD42}">
      <dsp:nvSpPr>
        <dsp:cNvPr id="0" name=""/>
        <dsp:cNvSpPr/>
      </dsp:nvSpPr>
      <dsp:spPr>
        <a:xfrm>
          <a:off x="2572620" y="1794796"/>
          <a:ext cx="2137500" cy="25093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>
              <a:latin typeface="Aptos (body)"/>
              <a:cs typeface="Times New Roman"/>
            </a:rPr>
            <a:t>To offer clear, reliable, and accurate suggestions for investment decisions, supported by scores that show how trustworthy the analysis is</a:t>
          </a:r>
        </a:p>
      </dsp:txBody>
      <dsp:txXfrm>
        <a:off x="2572620" y="1794796"/>
        <a:ext cx="2137500" cy="25093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9157F-3B66-4595-A0D8-26724C37EE3B}">
      <dsp:nvSpPr>
        <dsp:cNvPr id="0" name=""/>
        <dsp:cNvSpPr/>
      </dsp:nvSpPr>
      <dsp:spPr>
        <a:xfrm>
          <a:off x="0" y="0"/>
          <a:ext cx="34558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1636C19-6CD2-4D53-A9D6-C63D6E450C8D}">
      <dsp:nvSpPr>
        <dsp:cNvPr id="0" name=""/>
        <dsp:cNvSpPr/>
      </dsp:nvSpPr>
      <dsp:spPr>
        <a:xfrm>
          <a:off x="0" y="0"/>
          <a:ext cx="3455821" cy="1723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0" kern="1200" baseline="0"/>
            <a:t>Our project is about creating a system to help people make smarter investments in the stock market.</a:t>
          </a:r>
          <a:endParaRPr lang="en-US" sz="2200" kern="1200"/>
        </a:p>
      </dsp:txBody>
      <dsp:txXfrm>
        <a:off x="0" y="0"/>
        <a:ext cx="3455821" cy="1723916"/>
      </dsp:txXfrm>
    </dsp:sp>
    <dsp:sp modelId="{3221A221-B45B-48EB-8665-A72EE9A053E8}">
      <dsp:nvSpPr>
        <dsp:cNvPr id="0" name=""/>
        <dsp:cNvSpPr/>
      </dsp:nvSpPr>
      <dsp:spPr>
        <a:xfrm>
          <a:off x="0" y="1723916"/>
          <a:ext cx="34558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447B1E4-A1C1-472D-852D-74C4AC4D1045}">
      <dsp:nvSpPr>
        <dsp:cNvPr id="0" name=""/>
        <dsp:cNvSpPr/>
      </dsp:nvSpPr>
      <dsp:spPr>
        <a:xfrm>
          <a:off x="0" y="1723916"/>
          <a:ext cx="3455821" cy="1723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0" kern="1200" baseline="0"/>
            <a:t>It combines data about stocks, news, and risks to give recommendations using advanced AI tools. </a:t>
          </a:r>
          <a:endParaRPr lang="en-US" sz="2200" kern="1200"/>
        </a:p>
      </dsp:txBody>
      <dsp:txXfrm>
        <a:off x="0" y="1723916"/>
        <a:ext cx="3455821" cy="17239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26DBA-CDE3-4C41-83D8-84448C982123}">
      <dsp:nvSpPr>
        <dsp:cNvPr id="0" name=""/>
        <dsp:cNvSpPr/>
      </dsp:nvSpPr>
      <dsp:spPr>
        <a:xfrm>
          <a:off x="5725546" y="2706012"/>
          <a:ext cx="91440" cy="4026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269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9D52B9-BD04-4642-8DD6-EAF47488AA03}">
      <dsp:nvSpPr>
        <dsp:cNvPr id="0" name=""/>
        <dsp:cNvSpPr/>
      </dsp:nvSpPr>
      <dsp:spPr>
        <a:xfrm>
          <a:off x="3655846" y="1424067"/>
          <a:ext cx="2115420" cy="402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427"/>
              </a:lnTo>
              <a:lnTo>
                <a:pt x="2115420" y="274427"/>
              </a:lnTo>
              <a:lnTo>
                <a:pt x="2115420" y="40269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5039A9-7BEA-48EA-9113-7323FF72F56B}">
      <dsp:nvSpPr>
        <dsp:cNvPr id="0" name=""/>
        <dsp:cNvSpPr/>
      </dsp:nvSpPr>
      <dsp:spPr>
        <a:xfrm>
          <a:off x="4033210" y="2706012"/>
          <a:ext cx="91440" cy="4026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0269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4198FE-1B27-4BBC-BFA7-07DBC0C43D4E}">
      <dsp:nvSpPr>
        <dsp:cNvPr id="0" name=""/>
        <dsp:cNvSpPr/>
      </dsp:nvSpPr>
      <dsp:spPr>
        <a:xfrm>
          <a:off x="3655846" y="1424067"/>
          <a:ext cx="423084" cy="402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427"/>
              </a:lnTo>
              <a:lnTo>
                <a:pt x="423084" y="274427"/>
              </a:lnTo>
              <a:lnTo>
                <a:pt x="423084" y="40269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F01C7A-DA65-4586-9070-78D583FC6A2A}">
      <dsp:nvSpPr>
        <dsp:cNvPr id="0" name=""/>
        <dsp:cNvSpPr/>
      </dsp:nvSpPr>
      <dsp:spPr>
        <a:xfrm>
          <a:off x="1540426" y="2706012"/>
          <a:ext cx="846168" cy="402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4427"/>
              </a:lnTo>
              <a:lnTo>
                <a:pt x="846168" y="274427"/>
              </a:lnTo>
              <a:lnTo>
                <a:pt x="846168" y="40269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8D6A3D-7770-4C65-B874-21DEB7C92E13}">
      <dsp:nvSpPr>
        <dsp:cNvPr id="0" name=""/>
        <dsp:cNvSpPr/>
      </dsp:nvSpPr>
      <dsp:spPr>
        <a:xfrm>
          <a:off x="694258" y="2706012"/>
          <a:ext cx="846168" cy="402699"/>
        </a:xfrm>
        <a:custGeom>
          <a:avLst/>
          <a:gdLst/>
          <a:ahLst/>
          <a:cxnLst/>
          <a:rect l="0" t="0" r="0" b="0"/>
          <a:pathLst>
            <a:path>
              <a:moveTo>
                <a:pt x="846168" y="0"/>
              </a:moveTo>
              <a:lnTo>
                <a:pt x="846168" y="274427"/>
              </a:lnTo>
              <a:lnTo>
                <a:pt x="0" y="274427"/>
              </a:lnTo>
              <a:lnTo>
                <a:pt x="0" y="402699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43B332-45A2-4650-8890-C2EE0DCEBBCD}">
      <dsp:nvSpPr>
        <dsp:cNvPr id="0" name=""/>
        <dsp:cNvSpPr/>
      </dsp:nvSpPr>
      <dsp:spPr>
        <a:xfrm>
          <a:off x="1540426" y="1424067"/>
          <a:ext cx="2115420" cy="402699"/>
        </a:xfrm>
        <a:custGeom>
          <a:avLst/>
          <a:gdLst/>
          <a:ahLst/>
          <a:cxnLst/>
          <a:rect l="0" t="0" r="0" b="0"/>
          <a:pathLst>
            <a:path>
              <a:moveTo>
                <a:pt x="2115420" y="0"/>
              </a:moveTo>
              <a:lnTo>
                <a:pt x="2115420" y="274427"/>
              </a:lnTo>
              <a:lnTo>
                <a:pt x="0" y="274427"/>
              </a:lnTo>
              <a:lnTo>
                <a:pt x="0" y="402699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B1F88E-56AA-4D19-A3E3-99A9AEB66522}">
      <dsp:nvSpPr>
        <dsp:cNvPr id="0" name=""/>
        <dsp:cNvSpPr/>
      </dsp:nvSpPr>
      <dsp:spPr>
        <a:xfrm>
          <a:off x="2963527" y="544822"/>
          <a:ext cx="1384638" cy="879245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C1BFB-F0DB-495D-942D-6D97D3EA6AED}">
      <dsp:nvSpPr>
        <dsp:cNvPr id="0" name=""/>
        <dsp:cNvSpPr/>
      </dsp:nvSpPr>
      <dsp:spPr>
        <a:xfrm>
          <a:off x="3117376" y="690978"/>
          <a:ext cx="1384638" cy="879245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Key Features</a:t>
          </a:r>
          <a:endParaRPr lang="en-IN" sz="1000" kern="1200"/>
        </a:p>
      </dsp:txBody>
      <dsp:txXfrm>
        <a:off x="3143128" y="716730"/>
        <a:ext cx="1333134" cy="827741"/>
      </dsp:txXfrm>
    </dsp:sp>
    <dsp:sp modelId="{88102BD7-4A4A-4BC6-B6B2-6C31745E8D3A}">
      <dsp:nvSpPr>
        <dsp:cNvPr id="0" name=""/>
        <dsp:cNvSpPr/>
      </dsp:nvSpPr>
      <dsp:spPr>
        <a:xfrm>
          <a:off x="848107" y="1826766"/>
          <a:ext cx="1384638" cy="879245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4C856-84C7-4A44-96C4-3C0CA2E9D8C5}">
      <dsp:nvSpPr>
        <dsp:cNvPr id="0" name=""/>
        <dsp:cNvSpPr/>
      </dsp:nvSpPr>
      <dsp:spPr>
        <a:xfrm>
          <a:off x="1001956" y="1972922"/>
          <a:ext cx="1384638" cy="879245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Multi-Agent System</a:t>
          </a:r>
          <a:endParaRPr lang="en-IN" sz="1000" kern="1200"/>
        </a:p>
      </dsp:txBody>
      <dsp:txXfrm>
        <a:off x="1027708" y="1998674"/>
        <a:ext cx="1333134" cy="827741"/>
      </dsp:txXfrm>
    </dsp:sp>
    <dsp:sp modelId="{D6041BA0-7487-458C-8E07-1DB1EB51A072}">
      <dsp:nvSpPr>
        <dsp:cNvPr id="0" name=""/>
        <dsp:cNvSpPr/>
      </dsp:nvSpPr>
      <dsp:spPr>
        <a:xfrm>
          <a:off x="1939" y="3108711"/>
          <a:ext cx="1384638" cy="879245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FC558-DB0E-49EC-99C7-09137CF94A5F}">
      <dsp:nvSpPr>
        <dsp:cNvPr id="0" name=""/>
        <dsp:cNvSpPr/>
      </dsp:nvSpPr>
      <dsp:spPr>
        <a:xfrm>
          <a:off x="155788" y="3254867"/>
          <a:ext cx="1384638" cy="879245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Think of this as a team of four AI bots working together</a:t>
          </a:r>
          <a:endParaRPr lang="en-IN" sz="1000" b="1" kern="1200"/>
        </a:p>
      </dsp:txBody>
      <dsp:txXfrm>
        <a:off x="181540" y="3280619"/>
        <a:ext cx="1333134" cy="827741"/>
      </dsp:txXfrm>
    </dsp:sp>
    <dsp:sp modelId="{25999575-FBBC-4DBB-8967-2B26C52181F3}">
      <dsp:nvSpPr>
        <dsp:cNvPr id="0" name=""/>
        <dsp:cNvSpPr/>
      </dsp:nvSpPr>
      <dsp:spPr>
        <a:xfrm>
          <a:off x="1694275" y="3108711"/>
          <a:ext cx="1384638" cy="879245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490AFB-A8C9-49D3-8CAD-332BF319152A}">
      <dsp:nvSpPr>
        <dsp:cNvPr id="0" name=""/>
        <dsp:cNvSpPr/>
      </dsp:nvSpPr>
      <dsp:spPr>
        <a:xfrm>
          <a:off x="1848124" y="3254867"/>
          <a:ext cx="1384638" cy="879245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Each bot does a specific job, like analyzing stock trends or calculating risks.</a:t>
          </a:r>
          <a:endParaRPr lang="en-IN" sz="1000" b="1" kern="1200"/>
        </a:p>
      </dsp:txBody>
      <dsp:txXfrm>
        <a:off x="1873876" y="3280619"/>
        <a:ext cx="1333134" cy="827741"/>
      </dsp:txXfrm>
    </dsp:sp>
    <dsp:sp modelId="{7EF7D242-9C76-4EC0-B7AA-B0FE1A353202}">
      <dsp:nvSpPr>
        <dsp:cNvPr id="0" name=""/>
        <dsp:cNvSpPr/>
      </dsp:nvSpPr>
      <dsp:spPr>
        <a:xfrm>
          <a:off x="3386611" y="1826766"/>
          <a:ext cx="1384638" cy="879245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5F933-EE53-4E26-81B0-C9E4622C1E9A}">
      <dsp:nvSpPr>
        <dsp:cNvPr id="0" name=""/>
        <dsp:cNvSpPr/>
      </dsp:nvSpPr>
      <dsp:spPr>
        <a:xfrm>
          <a:off x="3540460" y="1972922"/>
          <a:ext cx="1384638" cy="879245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Chatbot</a:t>
          </a:r>
          <a:endParaRPr lang="en-IN" sz="1000" kern="1200"/>
        </a:p>
      </dsp:txBody>
      <dsp:txXfrm>
        <a:off x="3566212" y="1998674"/>
        <a:ext cx="1333134" cy="827741"/>
      </dsp:txXfrm>
    </dsp:sp>
    <dsp:sp modelId="{C2EC6FEF-0529-4439-B31A-D85C5CD1195F}">
      <dsp:nvSpPr>
        <dsp:cNvPr id="0" name=""/>
        <dsp:cNvSpPr/>
      </dsp:nvSpPr>
      <dsp:spPr>
        <a:xfrm>
          <a:off x="3386611" y="3108711"/>
          <a:ext cx="1384638" cy="879245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79DC14-993B-48D9-BD64-8CC9172586CD}">
      <dsp:nvSpPr>
        <dsp:cNvPr id="0" name=""/>
        <dsp:cNvSpPr/>
      </dsp:nvSpPr>
      <dsp:spPr>
        <a:xfrm>
          <a:off x="3540460" y="3254867"/>
          <a:ext cx="1384638" cy="879245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This is a chatbot where users can ask questions about the data the system collects</a:t>
          </a:r>
          <a:endParaRPr lang="en-IN" sz="1000" b="1" kern="1200"/>
        </a:p>
      </dsp:txBody>
      <dsp:txXfrm>
        <a:off x="3566212" y="3280619"/>
        <a:ext cx="1333134" cy="827741"/>
      </dsp:txXfrm>
    </dsp:sp>
    <dsp:sp modelId="{A396BE64-56C0-4D41-84C0-70C88273DD25}">
      <dsp:nvSpPr>
        <dsp:cNvPr id="0" name=""/>
        <dsp:cNvSpPr/>
      </dsp:nvSpPr>
      <dsp:spPr>
        <a:xfrm>
          <a:off x="5078947" y="1826766"/>
          <a:ext cx="1384638" cy="8792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5A1E70-C2B1-4CBE-9136-C7DF7F30CFA1}">
      <dsp:nvSpPr>
        <dsp:cNvPr id="0" name=""/>
        <dsp:cNvSpPr/>
      </dsp:nvSpPr>
      <dsp:spPr>
        <a:xfrm>
          <a:off x="5232796" y="1972922"/>
          <a:ext cx="1384638" cy="879245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>
              <a:latin typeface="Calibri Light" panose="020F0302020204030204"/>
            </a:rPr>
            <a:t>Portfolio</a:t>
          </a:r>
        </a:p>
      </dsp:txBody>
      <dsp:txXfrm>
        <a:off x="5258548" y="1998674"/>
        <a:ext cx="1333134" cy="827741"/>
      </dsp:txXfrm>
    </dsp:sp>
    <dsp:sp modelId="{514461F0-804C-4A7E-BEA9-925AE7C03671}">
      <dsp:nvSpPr>
        <dsp:cNvPr id="0" name=""/>
        <dsp:cNvSpPr/>
      </dsp:nvSpPr>
      <dsp:spPr>
        <a:xfrm>
          <a:off x="5078947" y="3108711"/>
          <a:ext cx="1384638" cy="879245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2762CB-DCBC-4EED-B095-943748751933}">
      <dsp:nvSpPr>
        <dsp:cNvPr id="0" name=""/>
        <dsp:cNvSpPr/>
      </dsp:nvSpPr>
      <dsp:spPr>
        <a:xfrm>
          <a:off x="5232796" y="3254867"/>
          <a:ext cx="1384638" cy="879245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  <a:alpha val="9000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>
              <a:latin typeface="Calibri Light" panose="020F0302020204030204"/>
            </a:rPr>
            <a:t>Analysis of personal portfolio</a:t>
          </a:r>
        </a:p>
      </dsp:txBody>
      <dsp:txXfrm>
        <a:off x="5258548" y="3280619"/>
        <a:ext cx="1333134" cy="8277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2C7D9-0261-4460-A121-B669A2D30545}">
      <dsp:nvSpPr>
        <dsp:cNvPr id="0" name=""/>
        <dsp:cNvSpPr/>
      </dsp:nvSpPr>
      <dsp:spPr>
        <a:xfrm>
          <a:off x="0" y="155065"/>
          <a:ext cx="4127806" cy="1651122"/>
        </a:xfrm>
        <a:prstGeom prst="leftRightRibb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accent2">
              <a:shade val="15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706CA852-8AF8-4EFD-9790-D5A6E585A0DC}">
      <dsp:nvSpPr>
        <dsp:cNvPr id="0" name=""/>
        <dsp:cNvSpPr/>
      </dsp:nvSpPr>
      <dsp:spPr>
        <a:xfrm>
          <a:off x="495336" y="444012"/>
          <a:ext cx="1362175" cy="80904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1572" rIns="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>
              <a:latin typeface="SF pro diisplay "/>
            </a:rPr>
            <a:t>STEP</a:t>
          </a:r>
          <a:r>
            <a:rPr lang="en-US" sz="3700" kern="1200"/>
            <a:t> 1</a:t>
          </a:r>
          <a:endParaRPr lang="en-IN" sz="3700" kern="1200"/>
        </a:p>
      </dsp:txBody>
      <dsp:txXfrm>
        <a:off x="495336" y="444012"/>
        <a:ext cx="1362175" cy="809049"/>
      </dsp:txXfrm>
    </dsp:sp>
    <dsp:sp modelId="{45BF898E-10AD-4DBE-8BAF-4B20D8EC0BB3}">
      <dsp:nvSpPr>
        <dsp:cNvPr id="0" name=""/>
        <dsp:cNvSpPr/>
      </dsp:nvSpPr>
      <dsp:spPr>
        <a:xfrm>
          <a:off x="2063903" y="708191"/>
          <a:ext cx="1609844" cy="80904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1572" rIns="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>
              <a:latin typeface="SF pro diisplay "/>
            </a:rPr>
            <a:t>STEP</a:t>
          </a:r>
          <a:r>
            <a:rPr lang="en-US" sz="3700" kern="1200"/>
            <a:t> 2</a:t>
          </a:r>
          <a:endParaRPr lang="en-IN" sz="3700" kern="1200"/>
        </a:p>
      </dsp:txBody>
      <dsp:txXfrm>
        <a:off x="2063903" y="708191"/>
        <a:ext cx="1609844" cy="8090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92C7D9-0261-4460-A121-B669A2D30545}">
      <dsp:nvSpPr>
        <dsp:cNvPr id="0" name=""/>
        <dsp:cNvSpPr/>
      </dsp:nvSpPr>
      <dsp:spPr>
        <a:xfrm>
          <a:off x="0" y="135572"/>
          <a:ext cx="4092364" cy="1636945"/>
        </a:xfrm>
        <a:prstGeom prst="leftRightRibbon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accent2">
              <a:shade val="15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15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</dsp:sp>
    <dsp:sp modelId="{706CA852-8AF8-4EFD-9790-D5A6E585A0DC}">
      <dsp:nvSpPr>
        <dsp:cNvPr id="0" name=""/>
        <dsp:cNvSpPr/>
      </dsp:nvSpPr>
      <dsp:spPr>
        <a:xfrm>
          <a:off x="491083" y="422038"/>
          <a:ext cx="1350480" cy="80210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1572" rIns="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SF pro diisplay "/>
            </a:rPr>
            <a:t>STEP</a:t>
          </a:r>
          <a:r>
            <a:rPr lang="en-US" sz="3700" kern="1200" dirty="0"/>
            <a:t> 4</a:t>
          </a:r>
          <a:endParaRPr lang="en-IN" sz="3700" kern="1200" dirty="0"/>
        </a:p>
      </dsp:txBody>
      <dsp:txXfrm>
        <a:off x="491083" y="422038"/>
        <a:ext cx="1350480" cy="802103"/>
      </dsp:txXfrm>
    </dsp:sp>
    <dsp:sp modelId="{45BF898E-10AD-4DBE-8BAF-4B20D8EC0BB3}">
      <dsp:nvSpPr>
        <dsp:cNvPr id="0" name=""/>
        <dsp:cNvSpPr/>
      </dsp:nvSpPr>
      <dsp:spPr>
        <a:xfrm>
          <a:off x="2046182" y="683949"/>
          <a:ext cx="1596021" cy="80210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31572" rIns="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>
              <a:latin typeface="SF pro diisplay "/>
            </a:rPr>
            <a:t>STEP</a:t>
          </a:r>
          <a:r>
            <a:rPr lang="en-US" sz="3700" kern="1200" dirty="0"/>
            <a:t> 5</a:t>
          </a:r>
          <a:endParaRPr lang="en-IN" sz="3700" kern="1200" dirty="0"/>
        </a:p>
      </dsp:txBody>
      <dsp:txXfrm>
        <a:off x="2046182" y="683949"/>
        <a:ext cx="1596021" cy="8021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38C47-8152-4205-A251-3AC42B2B7724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16DB08-839C-49A4-ABCF-000197A6275F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FCC8B-4DA4-41BD-95BC-B5A96FB77282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kern="1200"/>
            <a:t>The system makes sure the answers are real, not made up.</a:t>
          </a:r>
          <a:br>
            <a:rPr lang="en-US" sz="1500" b="0" kern="1200"/>
          </a:br>
          <a:r>
            <a:rPr lang="en-US" sz="1500" b="0" kern="1200"/>
            <a:t>It can grow and add more team members if needed.</a:t>
          </a:r>
          <a:br>
            <a:rPr lang="en-US" sz="1500" b="0" kern="1200"/>
          </a:br>
          <a:r>
            <a:rPr lang="en-US" sz="1500" b="0" kern="1200"/>
            <a:t>The newsletter is simple and gives you all the important things: news, trends, and risks.</a:t>
          </a:r>
          <a:br>
            <a:rPr lang="en-US" sz="1500" b="0" kern="1200"/>
          </a:br>
          <a:r>
            <a:rPr lang="en-US" sz="1500" b="0" kern="1200"/>
            <a:t>It only takes information when it's needed, so it doesn't waste space.</a:t>
          </a:r>
          <a:endParaRPr lang="en-US" sz="1500" kern="1200"/>
        </a:p>
      </dsp:txBody>
      <dsp:txXfrm>
        <a:off x="1437631" y="531"/>
        <a:ext cx="9077968" cy="1244702"/>
      </dsp:txXfrm>
    </dsp:sp>
    <dsp:sp modelId="{DDDA29B7-617F-4087-9663-BEC4E55C1EAF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60DD14-1EA8-4DCD-8419-86DA5A94C0C5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C3773-3758-4B6D-B192-573C271B2284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project uses just one team member (OpenAI). If that team member has a problem, the system might not work.</a:t>
          </a:r>
          <a:br>
            <a:rPr lang="en-US" sz="1500" kern="1200"/>
          </a:br>
          <a:r>
            <a:rPr lang="en-US" sz="1500" kern="1200"/>
            <a:t>It also gets information from just one place (Alpha Vantage). If that place gives wrong information, the advice might be wrong.</a:t>
          </a:r>
        </a:p>
      </dsp:txBody>
      <dsp:txXfrm>
        <a:off x="1437631" y="1556410"/>
        <a:ext cx="9077968" cy="1244702"/>
      </dsp:txXfrm>
    </dsp:sp>
    <dsp:sp modelId="{EBEB7576-F150-46A7-95C0-80E14431885A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562864-EB5D-45B3-88CE-2B460A2FF191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CAB93-99E5-4A80-A4E2-3BD3B94D27B3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old stock data might be unfair and make big, famous companies look better while ignoring smaller ones.</a:t>
          </a:r>
          <a:br>
            <a:rPr lang="en-US" sz="1500" kern="1200"/>
          </a:br>
          <a:r>
            <a:rPr lang="en-US" sz="1500" kern="1200"/>
            <a:t>If the data is missing or unfair, the system might give wrong advice.</a:t>
          </a:r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7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0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9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7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6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4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29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9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0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56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4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E83462-84ED-C4CA-D5D0-1FCA22F573F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59078" y="173739"/>
            <a:ext cx="3581402" cy="30719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R="0" lvl="0" indent="0" algn="l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3100" b="1" i="0" u="none" strike="noStrike" kern="1200" cap="none" spc="-50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/>
                <a:cs typeface="Times New Roman"/>
              </a:rPr>
              <a:t>Smart Wealth Insights: AI-Powered Financial Investment Newsletter Generator</a:t>
            </a:r>
            <a:endParaRPr kumimoji="0" lang="en-US" altLang="en-US" sz="3100" b="0" i="0" u="none" strike="noStrike" kern="1200" cap="none" spc="-50" normalizeH="0" baseline="0">
              <a:ln>
                <a:noFill/>
              </a:ln>
              <a:solidFill>
                <a:srgbClr val="FFFFFF"/>
              </a:solidFill>
              <a:effectLst/>
              <a:latin typeface="Times New Roman"/>
              <a:cs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B978E3-71E5-18CE-23BD-C54310EE3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981" y="4856968"/>
            <a:ext cx="2919738" cy="1494117"/>
          </a:xfrm>
        </p:spPr>
        <p:txBody>
          <a:bodyPr vert="horz" lIns="0" tIns="45720" rIns="0" bIns="45720" rtlCol="0" anchor="b">
            <a:noAutofit/>
          </a:bodyPr>
          <a:lstStyle/>
          <a:p>
            <a:pPr algn="l"/>
            <a:r>
              <a:rPr lang="en-US" sz="2000" b="1">
                <a:solidFill>
                  <a:srgbClr val="FFFFFF"/>
                </a:solidFill>
                <a:latin typeface="Times New Roman"/>
                <a:cs typeface="Times New Roman"/>
              </a:rPr>
              <a:t>Group 6</a:t>
            </a:r>
          </a:p>
          <a:p>
            <a:pPr indent="-228600" algn="l">
              <a:buFont typeface="Calibri" panose="020F0502020204030204" pitchFamily="34" charset="0"/>
              <a:buChar char="•"/>
            </a:pPr>
            <a:r>
              <a:rPr lang="en-US" sz="2000">
                <a:solidFill>
                  <a:srgbClr val="FFFFFF"/>
                </a:solidFill>
                <a:latin typeface="Times New Roman"/>
                <a:cs typeface="Times New Roman"/>
              </a:rPr>
              <a:t>Jill Karia</a:t>
            </a:r>
          </a:p>
          <a:p>
            <a:pPr indent="-228600" algn="l">
              <a:buFont typeface="Calibri" panose="020F0502020204030204" pitchFamily="34" charset="0"/>
              <a:buChar char="•"/>
            </a:pPr>
            <a:r>
              <a:rPr lang="en-US" sz="2000">
                <a:solidFill>
                  <a:srgbClr val="FFFFFF"/>
                </a:solidFill>
                <a:latin typeface="Times New Roman"/>
                <a:cs typeface="Times New Roman"/>
              </a:rPr>
              <a:t>Anjaneya Padwal</a:t>
            </a:r>
          </a:p>
          <a:p>
            <a:pPr indent="-228600" algn="l">
              <a:buFont typeface="Calibri" panose="020F0502020204030204" pitchFamily="34" charset="0"/>
              <a:buChar char="•"/>
            </a:pPr>
            <a:r>
              <a:rPr lang="en-US" sz="2000">
                <a:solidFill>
                  <a:srgbClr val="FFFFFF"/>
                </a:solidFill>
                <a:latin typeface="Times New Roman"/>
                <a:cs typeface="Times New Roman"/>
              </a:rPr>
              <a:t>Aakanksha Maheshwari </a:t>
            </a:r>
          </a:p>
          <a:p>
            <a:pPr indent="-228600" algn="l">
              <a:buFont typeface="Calibri" panose="020F0502020204030204" pitchFamily="34" charset="0"/>
              <a:buChar char="•"/>
            </a:pPr>
            <a:r>
              <a:rPr lang="en-US" sz="2000">
                <a:solidFill>
                  <a:srgbClr val="FFFFFF"/>
                </a:solidFill>
                <a:latin typeface="Times New Roman"/>
                <a:cs typeface="Times New Roman"/>
              </a:rPr>
              <a:t>Sudhanshu Pawa</a:t>
            </a:r>
            <a:r>
              <a:rPr lang="en-US" sz="2000">
                <a:solidFill>
                  <a:srgbClr val="FFFFFF"/>
                </a:solidFill>
                <a:latin typeface="+mn-lt"/>
              </a:rPr>
              <a:t>r</a:t>
            </a:r>
            <a:endParaRPr lang="en-US" sz="2000">
              <a:solidFill>
                <a:srgbClr val="FFFFFF"/>
              </a:solidFill>
              <a:latin typeface="+mn-lt"/>
              <a:ea typeface="Calibri"/>
              <a:cs typeface="Calibri"/>
            </a:endParaRPr>
          </a:p>
        </p:txBody>
      </p:sp>
      <p:pic>
        <p:nvPicPr>
          <p:cNvPr id="6" name="Picture 5" descr="A white rectangular object with various graphics&#10;&#10;Description automatically generated">
            <a:extLst>
              <a:ext uri="{FF2B5EF4-FFF2-40B4-BE49-F238E27FC236}">
                <a16:creationId xmlns:a16="http://schemas.microsoft.com/office/drawing/2014/main" id="{0989E3AD-DDCB-E142-1D58-EAC8C9101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35" r="-1" b="4416"/>
          <a:stretch/>
        </p:blipFill>
        <p:spPr>
          <a:xfrm>
            <a:off x="4038605" y="17773"/>
            <a:ext cx="8111352" cy="6858000"/>
          </a:xfrm>
          <a:prstGeom prst="rect">
            <a:avLst/>
          </a:prstGeom>
        </p:spPr>
      </p:pic>
      <p:sp>
        <p:nvSpPr>
          <p:cNvPr id="2" name="AutoShape 2" descr="A minimal and modern presentation title slide with a financial and AI theme, featuring flat design elements such as abstract stock market graphs, financial symbols like dollar signs, and neural network patterns. Use a white background with subtle gold and blue accents. Ensure the design is clean, professional, and free of any text or words, focusing purely on visuals with a flat, modern aesthetic suitable for technology and finance presentations.">
            <a:extLst>
              <a:ext uri="{FF2B5EF4-FFF2-40B4-BE49-F238E27FC236}">
                <a16:creationId xmlns:a16="http://schemas.microsoft.com/office/drawing/2014/main" id="{E8E7105F-7A1D-D2F2-77E9-C25B43E3E6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83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7CFFA9F-D448-A6EB-25EE-F440E14C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2731" y="1542402"/>
            <a:ext cx="5186842" cy="23879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Questions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084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097500-CEC0-2ED4-ADD4-013AD4833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8CD90-226F-3C9E-CFB0-EA323B2E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>
            <a:normAutofit/>
          </a:bodyPr>
          <a:lstStyle/>
          <a:p>
            <a:r>
              <a:rPr lang="en-US" b="1">
                <a:latin typeface="SF pro diisplay "/>
              </a:rPr>
              <a:t>What is the Goal?</a:t>
            </a:r>
            <a:endParaRPr lang="en-US">
              <a:latin typeface="SF pro diisplay "/>
            </a:endParaRPr>
          </a:p>
        </p:txBody>
      </p: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5FD43F44-329E-A9BD-BB51-6D6D891276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380896"/>
              </p:ext>
            </p:extLst>
          </p:nvPr>
        </p:nvGraphicFramePr>
        <p:xfrm>
          <a:off x="6769570" y="1825625"/>
          <a:ext cx="4771178" cy="4388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7" name="Picture 26" descr="A screen shot of a diagram">
            <a:extLst>
              <a:ext uri="{FF2B5EF4-FFF2-40B4-BE49-F238E27FC236}">
                <a16:creationId xmlns:a16="http://schemas.microsoft.com/office/drawing/2014/main" id="{53165D0F-3A1C-B35C-77C1-2FF25CAD7F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20885"/>
            <a:ext cx="5440195" cy="3903340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4838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881968-7503-C6B3-F5B2-E96D5AAC5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83595-4EB7-EC0C-2AE1-22FEC98F9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255" y="105365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 b="1">
                <a:latin typeface="SF pro diisplay "/>
              </a:rPr>
              <a:t>What is our Project About?</a:t>
            </a:r>
            <a:endParaRPr lang="en-US" sz="3200">
              <a:latin typeface="SF pro diisplay "/>
              <a:cs typeface="Arial"/>
            </a:endParaRPr>
          </a:p>
        </p:txBody>
      </p: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F32A45C4-7349-42DA-278C-1A6411FCE0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6593537"/>
              </p:ext>
            </p:extLst>
          </p:nvPr>
        </p:nvGraphicFramePr>
        <p:xfrm>
          <a:off x="876693" y="2533476"/>
          <a:ext cx="3455821" cy="3447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685105FE-E3B1-CA20-15EF-0BF910BB40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614" y="913467"/>
            <a:ext cx="6389346" cy="527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1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16CDEEE-82E0-EFDB-8A48-8672969172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9335229"/>
              </p:ext>
            </p:extLst>
          </p:nvPr>
        </p:nvGraphicFramePr>
        <p:xfrm>
          <a:off x="5121463" y="757795"/>
          <a:ext cx="6619374" cy="4678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EE5E753E-D82D-0B2E-8A2A-32242E962016}"/>
              </a:ext>
            </a:extLst>
          </p:cNvPr>
          <p:cNvSpPr/>
          <p:nvPr/>
        </p:nvSpPr>
        <p:spPr>
          <a:xfrm>
            <a:off x="-3160" y="0"/>
            <a:ext cx="4650012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1E4E4B-7E71-DA60-99DC-10C9926CF42D}"/>
              </a:ext>
            </a:extLst>
          </p:cNvPr>
          <p:cNvSpPr txBox="1"/>
          <p:nvPr/>
        </p:nvSpPr>
        <p:spPr>
          <a:xfrm>
            <a:off x="1080212" y="2228671"/>
            <a:ext cx="267854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>
                <a:solidFill>
                  <a:schemeClr val="bg1"/>
                </a:solidFill>
                <a:latin typeface="SF pro diisplay "/>
              </a:rPr>
              <a:t>How the System Works</a:t>
            </a:r>
            <a:endParaRPr lang="en-IN" sz="5000" b="1">
              <a:solidFill>
                <a:schemeClr val="bg1"/>
              </a:solidFill>
              <a:latin typeface="SF pro diisplay "/>
            </a:endParaRPr>
          </a:p>
        </p:txBody>
      </p:sp>
    </p:spTree>
    <p:extLst>
      <p:ext uri="{BB962C8B-B14F-4D97-AF65-F5344CB8AC3E}">
        <p14:creationId xmlns:p14="http://schemas.microsoft.com/office/powerpoint/2010/main" val="259844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C895F-5AAD-5FD4-C3E9-27014767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546" y="814123"/>
            <a:ext cx="9891078" cy="1067459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>
                <a:solidFill>
                  <a:schemeClr val="bg2">
                    <a:lumMod val="10000"/>
                  </a:schemeClr>
                </a:solidFill>
                <a:latin typeface="SF pro diisplay "/>
              </a:rPr>
              <a:t>How does the system work step-by-step?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8A647F-3B91-7249-9612-B3CD392D0F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03961" y="2992479"/>
            <a:ext cx="2095951" cy="7940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3000" b="1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F pro diisplay "/>
                <a:cs typeface="Times New Roman" panose="02020603050405020304" pitchFamily="18" charset="0"/>
              </a:rPr>
              <a:t>Data Collection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SF pro diisplay "/>
            </a:endParaRPr>
          </a:p>
        </p:txBody>
      </p:sp>
      <p:pic>
        <p:nvPicPr>
          <p:cNvPr id="5" name="Picture 4" descr="A screenshot of a phone">
            <a:extLst>
              <a:ext uri="{FF2B5EF4-FFF2-40B4-BE49-F238E27FC236}">
                <a16:creationId xmlns:a16="http://schemas.microsoft.com/office/drawing/2014/main" id="{A466D1F8-D72B-CF43-8576-49DD1E541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79" y="3888166"/>
            <a:ext cx="4954693" cy="1523568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8F48D2E-6F2D-5918-14F9-CFC6BAEE62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3330295"/>
              </p:ext>
            </p:extLst>
          </p:nvPr>
        </p:nvGraphicFramePr>
        <p:xfrm>
          <a:off x="3940051" y="2268873"/>
          <a:ext cx="4127806" cy="1961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7E39A70-20ED-BBE0-CED9-E8E5DC7EE5FD}"/>
              </a:ext>
            </a:extLst>
          </p:cNvPr>
          <p:cNvSpPr txBox="1"/>
          <p:nvPr/>
        </p:nvSpPr>
        <p:spPr>
          <a:xfrm>
            <a:off x="8066900" y="4031147"/>
            <a:ext cx="41251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br>
              <a:rPr lang="en-US" sz="2000">
                <a:latin typeface="SF pro diisplay "/>
              </a:rPr>
            </a:br>
            <a:r>
              <a:rPr lang="en-US" sz="2000">
                <a:latin typeface="SF pro diisplay "/>
              </a:rPr>
              <a:t>The data is kept in a smart storage space, where it can be quickly found when needed.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SF pro diisplay 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F8F2E5-7511-F3FC-42BB-09BAC290A85D}"/>
              </a:ext>
            </a:extLst>
          </p:cNvPr>
          <p:cNvSpPr txBox="1"/>
          <p:nvPr/>
        </p:nvSpPr>
        <p:spPr>
          <a:xfrm>
            <a:off x="9149422" y="2779393"/>
            <a:ext cx="19940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>
                <a:latin typeface="SF pro diisplay "/>
              </a:rPr>
              <a:t>Data Storage</a:t>
            </a:r>
            <a:endParaRPr lang="en-IN" sz="3000" b="1">
              <a:latin typeface="SF pro diisplay "/>
            </a:endParaRPr>
          </a:p>
        </p:txBody>
      </p:sp>
      <p:pic>
        <p:nvPicPr>
          <p:cNvPr id="336" name="Picture 335" descr="A black and white symbol&#10;&#10;Description automatically generated">
            <a:extLst>
              <a:ext uri="{FF2B5EF4-FFF2-40B4-BE49-F238E27FC236}">
                <a16:creationId xmlns:a16="http://schemas.microsoft.com/office/drawing/2014/main" id="{99A20E8F-E9DF-40CC-574B-5D8BACE76F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9340" y="2991780"/>
            <a:ext cx="510082" cy="506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9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DA41596E-FFA1-C88F-B0AE-01A85AB8C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0255" y="3271981"/>
            <a:ext cx="9633126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261979-0B36-AC86-6D7E-B53B08A25B57}"/>
              </a:ext>
            </a:extLst>
          </p:cNvPr>
          <p:cNvSpPr txBox="1"/>
          <p:nvPr/>
        </p:nvSpPr>
        <p:spPr>
          <a:xfrm>
            <a:off x="2617788" y="703477"/>
            <a:ext cx="9232065" cy="22165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3000" b="1" i="0" u="none" strike="noStrike" cap="none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SF pro diisplay "/>
              </a:rPr>
              <a:t>Processing Data</a:t>
            </a:r>
            <a:endParaRPr kumimoji="0" lang="en-US" altLang="en-US" sz="3000" b="0" i="0" u="none" strike="noStrike" cap="none" normalizeH="0" baseline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SF pro diisplay 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SF pro diisplay "/>
              </a:rPr>
              <a:t>The four AI bots analyze the data: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SF pro diisplay "/>
              </a:rPr>
              <a:t> One looks at stock trends. (</a:t>
            </a: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SF pro diisplay "/>
              </a:rPr>
              <a:t>Stocks analyst agent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SF pro diisplay "/>
              </a:rPr>
              <a:t>)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SF pro diisplay "/>
              </a:rPr>
              <a:t> Another checks news that impacts the trends. (</a:t>
            </a: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SF pro diisplay "/>
              </a:rPr>
              <a:t>Market Trends analyst agent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SF pro diisplay "/>
              </a:rPr>
              <a:t>)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SF pro diisplay "/>
              </a:rPr>
              <a:t> Another calculates risks based on the trends and news. (</a:t>
            </a: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SF pro diisplay "/>
              </a:rPr>
              <a:t>Risk management agent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SF pro diisplay "/>
              </a:rPr>
              <a:t>)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SF pro diisplay "/>
              </a:rPr>
              <a:t> The last bot brings it all together. (</a:t>
            </a:r>
            <a:r>
              <a:rPr kumimoji="0" lang="en-US" altLang="en-US" sz="1900" b="1" i="0" u="none" strike="noStrike" cap="none" normalizeH="0" baseline="0">
                <a:ln>
                  <a:noFill/>
                </a:ln>
                <a:effectLst/>
                <a:latin typeface="SF pro diisplay "/>
              </a:rPr>
              <a:t>Newsletter Editing Agent</a:t>
            </a:r>
            <a:r>
              <a:rPr kumimoji="0" lang="en-US" altLang="en-US" sz="1900" b="0" i="0" u="none" strike="noStrike" cap="none" normalizeH="0" baseline="0">
                <a:ln>
                  <a:noFill/>
                </a:ln>
                <a:effectLst/>
                <a:latin typeface="SF pro diisplay "/>
              </a:rPr>
              <a:t>)</a:t>
            </a:r>
            <a:endParaRPr lang="en-US" altLang="en-US" sz="1900" b="0" i="0" u="none" strike="noStrike" cap="none" normalizeH="0" baseline="0">
              <a:ln>
                <a:noFill/>
              </a:ln>
              <a:effectLst/>
              <a:latin typeface="SF pro diisplay 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77363A-B95D-6344-1674-E2E84602BBD9}"/>
              </a:ext>
            </a:extLst>
          </p:cNvPr>
          <p:cNvSpPr/>
          <p:nvPr/>
        </p:nvSpPr>
        <p:spPr>
          <a:xfrm>
            <a:off x="259019" y="165714"/>
            <a:ext cx="1957707" cy="107552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D7D31">
                <a:shade val="15000"/>
              </a:srgbClr>
            </a:solidFill>
            <a:prstDash val="solid"/>
            <a:miter lim="800000"/>
          </a:ln>
          <a:effectLst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>
                <a:latin typeface="SF pro diisplay "/>
              </a:rPr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2515939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2">
            <a:extLst>
              <a:ext uri="{FF2B5EF4-FFF2-40B4-BE49-F238E27FC236}">
                <a16:creationId xmlns:a16="http://schemas.microsoft.com/office/drawing/2014/main" id="{CB895AC3-4FF0-5DB0-37AA-67066C111B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147" y="1134425"/>
            <a:ext cx="3833492" cy="5835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 fontScale="40000" lnSpcReduction="20000"/>
          </a:bodyPr>
          <a:lstStyle/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6500" b="1" i="0" u="none" strike="noStrike" cap="none" normalizeH="0" baseline="0">
                <a:ln>
                  <a:noFill/>
                </a:ln>
                <a:effectLst/>
                <a:latin typeface="SF pro diisplay "/>
              </a:rPr>
              <a:t>Creating a Newsletter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effectLst/>
                <a:latin typeface="SF pro diisplay "/>
              </a:rPr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D199A-516C-E851-56EF-3977D56DB9EE}"/>
              </a:ext>
            </a:extLst>
          </p:cNvPr>
          <p:cNvSpPr txBox="1"/>
          <p:nvPr/>
        </p:nvSpPr>
        <p:spPr>
          <a:xfrm>
            <a:off x="8737600" y="1034473"/>
            <a:ext cx="26693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600" b="1" i="0" u="none" strike="noStrike" cap="none" normalizeH="0" baseline="0">
                <a:ln>
                  <a:noFill/>
                </a:ln>
                <a:effectLst/>
                <a:latin typeface="SF pro diisplay "/>
              </a:rPr>
              <a:t>User Interaction</a:t>
            </a:r>
            <a:endParaRPr kumimoji="0" lang="en-US" altLang="en-US" sz="2600" b="0" i="0" u="none" strike="noStrike" cap="none" normalizeH="0" baseline="0">
              <a:ln>
                <a:noFill/>
              </a:ln>
              <a:effectLst/>
              <a:latin typeface="SF pro diisplay "/>
            </a:endParaRPr>
          </a:p>
          <a:p>
            <a:endParaRPr lang="en-IN" sz="260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25C7008-7D1E-B04C-A29A-DE179FCBA8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0240958"/>
              </p:ext>
            </p:extLst>
          </p:nvPr>
        </p:nvGraphicFramePr>
        <p:xfrm>
          <a:off x="4185732" y="373163"/>
          <a:ext cx="4092364" cy="1908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A screenshot of a video game&#10;&#10;Description automatically generated">
            <a:extLst>
              <a:ext uri="{FF2B5EF4-FFF2-40B4-BE49-F238E27FC236}">
                <a16:creationId xmlns:a16="http://schemas.microsoft.com/office/drawing/2014/main" id="{0403EA42-ECA0-B0CF-71A1-12EBDBBAC0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99" y="2281254"/>
            <a:ext cx="6244572" cy="2292514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78A92C1-D4DC-0A19-3DB4-0DDA1EA6A6BC}"/>
              </a:ext>
            </a:extLst>
          </p:cNvPr>
          <p:cNvSpPr txBox="1">
            <a:spLocks/>
          </p:cNvSpPr>
          <p:nvPr/>
        </p:nvSpPr>
        <p:spPr>
          <a:xfrm>
            <a:off x="7287491" y="4974090"/>
            <a:ext cx="4341090" cy="1509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en-US" sz="1600">
                <a:latin typeface="SF pro diisplay "/>
              </a:rPr>
              <a:t>Users can 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600">
                <a:latin typeface="SF pro diisplay "/>
              </a:rPr>
              <a:t>  Press a button to generate the newsletter.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600">
              <a:latin typeface="SF pro diisplay 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600">
                <a:latin typeface="SF pro diisplay "/>
              </a:rPr>
              <a:t>  Ask the chatbot questions like "What are today’s stock trends?"</a:t>
            </a:r>
          </a:p>
          <a:p>
            <a:endParaRPr lang="en-US" sz="1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E19544-9EB3-3A32-5357-E5739AE7ADEF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79567" y="4974090"/>
            <a:ext cx="6235268" cy="18001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SF pro diisplay "/>
              </a:rPr>
              <a:t>The results are turned into a summary called a newsletter, which includes 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SF pro diisplay "/>
              </a:rPr>
              <a:t>  Stock performance.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SF pro diisplay "/>
              </a:rPr>
              <a:t>  Important news.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SF pro diisplay "/>
              </a:rPr>
              <a:t>  Risk assessment.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effectLst/>
                <a:latin typeface="SF pro diisplay "/>
              </a:rPr>
              <a:t>	</a:t>
            </a: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B6943746-0F3B-02FD-4FE0-54232A73DD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8097" y="2358102"/>
            <a:ext cx="5813862" cy="229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3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22EAD4-ACAF-80EC-A578-D12A0250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Demo </a:t>
            </a:r>
          </a:p>
        </p:txBody>
      </p:sp>
    </p:spTree>
    <p:extLst>
      <p:ext uri="{BB962C8B-B14F-4D97-AF65-F5344CB8AC3E}">
        <p14:creationId xmlns:p14="http://schemas.microsoft.com/office/powerpoint/2010/main" val="193505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96E0-4794-5D24-56A4-F3276A76D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pPr algn="ctr"/>
            <a:r>
              <a:rPr lang="en-IN" b="1">
                <a:latin typeface="SF pro diisplay "/>
              </a:rPr>
              <a:t>Key insights and Lessons learned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D3F88DEF-E931-4D00-EE4A-5028B7C572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27931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4573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481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 (body)</vt:lpstr>
      <vt:lpstr>Arial</vt:lpstr>
      <vt:lpstr>Calibri</vt:lpstr>
      <vt:lpstr>Calibri Light</vt:lpstr>
      <vt:lpstr>SF pro diisplay </vt:lpstr>
      <vt:lpstr>Times New Roman</vt:lpstr>
      <vt:lpstr>Office 2013 - 2022 Theme</vt:lpstr>
      <vt:lpstr>Smart Wealth Insights: AI-Powered Financial Investment Newsletter Generator</vt:lpstr>
      <vt:lpstr>What is the Goal?</vt:lpstr>
      <vt:lpstr>What is our Project About?</vt:lpstr>
      <vt:lpstr>PowerPoint Presentation</vt:lpstr>
      <vt:lpstr>How does the system work step-by-step?</vt:lpstr>
      <vt:lpstr>PowerPoint Presentation</vt:lpstr>
      <vt:lpstr>PowerPoint Presentation</vt:lpstr>
      <vt:lpstr>Demo </vt:lpstr>
      <vt:lpstr>Key insights and Lessons learned</vt:lpstr>
      <vt:lpstr>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Sudhanshu Pawar</dc:creator>
  <cp:lastModifiedBy>Aakanksha Maheshwari</cp:lastModifiedBy>
  <cp:revision>2</cp:revision>
  <dcterms:created xsi:type="dcterms:W3CDTF">2024-11-30T22:02:47Z</dcterms:created>
  <dcterms:modified xsi:type="dcterms:W3CDTF">2024-12-05T04:49:36Z</dcterms:modified>
</cp:coreProperties>
</file>