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17" Type="http://schemas.openxmlformats.org/officeDocument/2006/relationships/image" Target="../media/image5.png" /><Relationship Id="rId2" Type="http://schemas.openxmlformats.org/officeDocument/2006/relationships/slideLayout" Target="../slideLayouts/slideLayout2.xml" /><Relationship Id="rId16"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4/12/2024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services/bot-service/" TargetMode="External" /><Relationship Id="rId2" Type="http://schemas.openxmlformats.org/officeDocument/2006/relationships/hyperlink" Target="https://cloud.google.com/dialogflow" TargetMode="Externa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a:solidFill>
                  <a:schemeClr val="accent1">
                    <a:lumMod val="75000"/>
                  </a:schemeClr>
                </a:solidFill>
                <a:latin typeface="Arial" pitchFamily="34" charset="0"/>
                <a:cs typeface="Arial" pitchFamily="34" charset="0"/>
              </a:rPr>
              <a:t>By: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Student </a:t>
            </a:r>
            <a:r>
              <a:rPr lang="en-US" sz="2000" b="1">
                <a:solidFill>
                  <a:schemeClr val="accent1">
                    <a:lumMod val="75000"/>
                  </a:schemeClr>
                </a:solidFill>
                <a:latin typeface="Arial"/>
                <a:cs typeface="Arial"/>
              </a:rPr>
              <a:t>Name </a:t>
            </a:r>
            <a:r>
              <a:rPr lang="en-GB" sz="2000" b="1">
                <a:solidFill>
                  <a:schemeClr val="accent1">
                    <a:lumMod val="75000"/>
                  </a:schemeClr>
                </a:solidFill>
                <a:latin typeface="Arial"/>
                <a:cs typeface="Arial"/>
              </a:rPr>
              <a:t>: P.sudharsanam </a:t>
            </a:r>
          </a:p>
          <a:p>
            <a:r>
              <a:rPr lang="en-US" sz="2000" b="1">
                <a:solidFill>
                  <a:schemeClr val="accent1">
                    <a:lumMod val="75000"/>
                  </a:schemeClr>
                </a:solidFill>
                <a:latin typeface="Arial"/>
                <a:cs typeface="Arial"/>
              </a:rPr>
              <a:t>NM </a:t>
            </a:r>
            <a:r>
              <a:rPr lang="en-US" sz="2000" b="1" dirty="0">
                <a:solidFill>
                  <a:schemeClr val="accent1">
                    <a:lumMod val="75000"/>
                  </a:schemeClr>
                </a:solidFill>
                <a:latin typeface="Arial"/>
                <a:cs typeface="Arial"/>
              </a:rPr>
              <a:t>ID </a:t>
            </a:r>
            <a:r>
              <a:rPr lang="en-US" sz="2000" b="1">
                <a:solidFill>
                  <a:schemeClr val="accent1">
                    <a:lumMod val="75000"/>
                  </a:schemeClr>
                </a:solidFill>
                <a:latin typeface="Arial"/>
                <a:cs typeface="Arial"/>
              </a:rPr>
              <a:t>College Name</a:t>
            </a:r>
            <a:r>
              <a:rPr lang="en-GB" sz="2000" b="1">
                <a:solidFill>
                  <a:schemeClr val="accent1">
                    <a:lumMod val="75000"/>
                  </a:schemeClr>
                </a:solidFill>
                <a:latin typeface="Arial"/>
                <a:cs typeface="Arial"/>
              </a:rPr>
              <a:t>:au2021109306, college of engineering guindy </a:t>
            </a:r>
            <a:endParaRPr lang="en-US" sz="2000" b="1" dirty="0">
              <a:solidFill>
                <a:schemeClr val="accent1">
                  <a:lumMod val="75000"/>
                </a:schemeClr>
              </a:solidFill>
              <a:latin typeface="Arial"/>
              <a:cs typeface="Arial"/>
            </a:endParaRP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a:t>
            </a:r>
            <a:r>
              <a:rPr lang="en-US" sz="2000" b="1">
                <a:solidFill>
                  <a:schemeClr val="accent1">
                    <a:lumMod val="75000"/>
                  </a:schemeClr>
                </a:solidFill>
                <a:latin typeface="Arial" pitchFamily="34" charset="0"/>
                <a:cs typeface="Arial" pitchFamily="34" charset="0"/>
              </a:rPr>
              <a:t>By:</a:t>
            </a:r>
            <a:r>
              <a:rPr lang="en-GB" sz="2000" b="1">
                <a:solidFill>
                  <a:schemeClr val="accent1">
                    <a:lumMod val="75000"/>
                  </a:schemeClr>
                </a:solidFill>
                <a:latin typeface="Arial" pitchFamily="34" charset="0"/>
                <a:cs typeface="Arial" pitchFamily="34" charset="0"/>
              </a:rPr>
              <a:t>Ramar</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endParaRPr lang="en-GB" sz="2000" b="0" i="0" u="none" strike="noStrike">
              <a:solidFill>
                <a:srgbClr val="0D0D0D"/>
              </a:solidFill>
              <a:effectLst/>
              <a:latin typeface="Söhne"/>
            </a:endParaRPr>
          </a:p>
          <a:p>
            <a:endParaRPr lang="en-GB" sz="2000">
              <a:solidFill>
                <a:srgbClr val="0D0D0D"/>
              </a:solidFill>
              <a:latin typeface="Söhne"/>
            </a:endParaRPr>
          </a:p>
          <a:p>
            <a:r>
              <a:rPr lang="en-GB" sz="2000" b="0" i="0" u="none" strike="noStrike">
                <a:solidFill>
                  <a:srgbClr val="0D0D0D"/>
                </a:solidFill>
                <a:effectLst/>
                <a:latin typeface="Söhne"/>
              </a:rPr>
              <a:t>https://www.ibm.com/watson/assistant/</a:t>
            </a:r>
            <a:endParaRPr lang="en-GB" sz="2000" b="0" i="0">
              <a:solidFill>
                <a:srgbClr val="0D0D0D"/>
              </a:solidFill>
              <a:effectLst/>
              <a:latin typeface="Söhne"/>
            </a:endParaRPr>
          </a:p>
          <a:p>
            <a:r>
              <a:rPr lang="en-GB" sz="2000" b="0" i="0" u="none" strike="noStrike">
                <a:solidFill>
                  <a:srgbClr val="0D0D0D"/>
                </a:solidFill>
                <a:effectLst/>
                <a:latin typeface="Söhne"/>
                <a:hlinkClick r:id="rId2"/>
              </a:rPr>
              <a:t>https://cloud.google.com/dialogflow</a:t>
            </a:r>
            <a:endParaRPr lang="en-GB" sz="2000" b="0" i="0">
              <a:solidFill>
                <a:srgbClr val="0D0D0D"/>
              </a:solidFill>
              <a:effectLst/>
              <a:latin typeface="Söhne"/>
            </a:endParaRPr>
          </a:p>
          <a:p>
            <a:r>
              <a:rPr lang="en-GB" sz="2000" b="0" i="0" u="none" strike="noStrike">
                <a:solidFill>
                  <a:srgbClr val="0D0D0D"/>
                </a:solidFill>
                <a:effectLst/>
                <a:latin typeface="Söhne"/>
                <a:hlinkClick r:id="rId3"/>
              </a:rPr>
              <a:t>https://azure.microsoft.com/en-us/services/bot-service/</a:t>
            </a:r>
            <a:endParaRPr lang="en-GB" sz="2000" b="0" i="0">
              <a:solidFill>
                <a:srgbClr val="0D0D0D"/>
              </a:solidFill>
              <a:effectLst/>
              <a:latin typeface="Söhne"/>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74952" y="1828985"/>
            <a:ext cx="13327565" cy="4822262"/>
          </a:xfrm>
        </p:spPr>
        <p:txBody>
          <a:bodyPr>
            <a:normAutofit/>
          </a:bodyPr>
          <a:lstStyle/>
          <a:p>
            <a:pPr algn="l">
              <a:buFont typeface="Arial" pitchFamily="34" charset="0"/>
              <a:buChar char="•"/>
            </a:pPr>
            <a:r>
              <a:rPr lang="en-IN" sz="4000">
                <a:solidFill>
                  <a:srgbClr val="000000"/>
                </a:solidFill>
                <a:effectLst/>
                <a:latin typeface="Times New Roman" panose="02020603050405020304" pitchFamily="18" charset="0"/>
                <a:ea typeface="Times New Roman" panose="02020603050405020304" pitchFamily="18" charset="0"/>
              </a:rPr>
              <a:t>To create a chatbot using  </a:t>
            </a:r>
            <a:r>
              <a:rPr lang="en-GB" sz="4000">
                <a:solidFill>
                  <a:srgbClr val="000000"/>
                </a:solidFill>
                <a:effectLst/>
                <a:latin typeface="Times New Roman" panose="02020603050405020304" pitchFamily="18" charset="0"/>
                <a:ea typeface="Times New Roman" panose="02020603050405020304" pitchFamily="18" charset="0"/>
              </a:rPr>
              <a:t>chatgpt </a:t>
            </a:r>
            <a:r>
              <a:rPr lang="en-IN" sz="4000">
                <a:solidFill>
                  <a:srgbClr val="000000"/>
                </a:solidFill>
                <a:effectLst/>
                <a:latin typeface="Times New Roman" panose="02020603050405020304" pitchFamily="18" charset="0"/>
                <a:ea typeface="Times New Roman" panose="02020603050405020304" pitchFamily="18" charset="0"/>
              </a:rPr>
              <a:t>as project using python language</a:t>
            </a:r>
            <a:endParaRPr lang="en-US" sz="4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IN" sz="4000" kern="1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 chat bot was created using python.</a:t>
            </a:r>
            <a:endParaRPr lang="en-GB" sz="4000" kern="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chor="ctr">
            <a:noAutofit/>
          </a:bodyPr>
          <a:lstStyle/>
          <a:p>
            <a:pPr lvl="1" algn="l">
              <a:buFont typeface="Arial" pitchFamily="34" charset="0"/>
              <a:buChar char="•"/>
            </a:pPr>
            <a:r>
              <a:rPr lang="en-GB" sz="3600" b="0" i="0">
                <a:solidFill>
                  <a:srgbClr val="0D0D0D"/>
                </a:solidFill>
                <a:effectLst/>
                <a:latin typeface="Söhne"/>
              </a:rPr>
              <a:t>AI chatbots utilize algorithms like rule-based systems, machine learning (supervised/unsupervised), NLP, reinforcement learning, and deep learning. These algorithms enable chatbots to understand human language, generate responses, and improve over time. Combining these techniques enhances conversational experiences, ensuring effective communication between users and chatbots.</a:t>
            </a:r>
            <a:endParaRPr lang="en-US" sz="3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a:latin typeface="Arial" panose="020B0604020202020204" pitchFamily="34" charset="0"/>
                <a:cs typeface="Arial" panose="020B0604020202020204" pitchFamily="34" charset="0"/>
              </a:rPr>
              <a:t>Psudhar/Naan-mudhalvan-</a:t>
            </a:r>
            <a:endParaRPr lang="en-GB" sz="2600">
              <a:latin typeface="Arial" panose="020B0604020202020204" pitchFamily="34" charset="0"/>
              <a:cs typeface="Arial" panose="020B0604020202020204" pitchFamily="34" charset="0"/>
            </a:endParaRPr>
          </a:p>
          <a:p>
            <a:pPr algn="l">
              <a:buFont typeface="Arial" pitchFamily="34" charset="0"/>
              <a:buChar char="•"/>
            </a:pPr>
            <a:r>
              <a:rPr lang="en-US" sz="2600">
                <a:latin typeface="Arial" panose="020B0604020202020204" pitchFamily="34" charset="0"/>
                <a:cs typeface="Arial" panose="020B0604020202020204" pitchFamily="34" charset="0"/>
              </a:rPr>
              <a:t>https://github.com/Psudhar/Naan-mudhalvan-</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3" name="Subtitle 2">
            <a:extLst>
              <a:ext uri="{FF2B5EF4-FFF2-40B4-BE49-F238E27FC236}">
                <a16:creationId xmlns:a16="http://schemas.microsoft.com/office/drawing/2014/main" id="{E3788400-90D5-A5A3-E458-4DC321ADD018}"/>
              </a:ext>
            </a:extLst>
          </p:cNvPr>
          <p:cNvSpPr>
            <a:spLocks noGrp="1"/>
          </p:cNvSpPr>
          <p:nvPr>
            <p:ph type="subTitle" idx="1"/>
          </p:nvPr>
        </p:nvSpPr>
        <p:spPr/>
        <p:txBody>
          <a:bodyPr/>
          <a:lstStyle/>
          <a:p>
            <a:endParaRPr lang="en-US"/>
          </a:p>
        </p:txBody>
      </p:sp>
      <p:pic>
        <p:nvPicPr>
          <p:cNvPr id="8" name="VID-20240412-WA0000.mp4">
            <a:hlinkClick r:id="" action="ppaction://media"/>
            <a:extLst>
              <a:ext uri="{FF2B5EF4-FFF2-40B4-BE49-F238E27FC236}">
                <a16:creationId xmlns:a16="http://schemas.microsoft.com/office/drawing/2014/main" id="{8752012E-B9A8-42BF-700B-688355C8D97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47933" y="1786537"/>
            <a:ext cx="4806194" cy="4550963"/>
          </a:xfrm>
          <a:prstGeom prst="rect">
            <a:avLst/>
          </a:prstGeom>
        </p:spPr>
      </p:pic>
    </p:spTree>
    <p:extLst>
      <p:ext uri="{BB962C8B-B14F-4D97-AF65-F5344CB8AC3E}">
        <p14:creationId xmlns:p14="http://schemas.microsoft.com/office/powerpoint/2010/main" val="15527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r>
              <a:rPr lang="en-GB" sz="2000"/>
            </a:br>
            <a:r>
              <a:rPr lang="en-GB" sz="4000" b="0" i="0">
                <a:solidFill>
                  <a:srgbClr val="0D0D0D"/>
                </a:solidFill>
                <a:effectLst/>
                <a:latin typeface="Söhne"/>
              </a:rPr>
              <a:t>In conclusion, AI chatbots offer efficient, personalized interactions, enhancing user experiences while streamlining processes. As they continue to evolve, their potential to revolutionize customer service and communication remains boundless.</a:t>
            </a:r>
            <a:endParaRPr lang="en-US" sz="40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137147" y="1859108"/>
            <a:ext cx="11152682" cy="4365598"/>
          </a:xfrm>
        </p:spPr>
        <p:txBody>
          <a:bodyPr>
            <a:normAutofit/>
          </a:bodyPr>
          <a:lstStyle/>
          <a:p>
            <a:r>
              <a:rPr lang="en-GB" sz="3200">
                <a:effectLst/>
              </a:rPr>
              <a:t>The future scope of AI chatbots includes advanced natural language understanding, personalized conversational experiences, integration with virtual and augmented reality, and enhanced emotional intelligence for empathetic interactions.</a:t>
            </a:r>
          </a:p>
          <a:p>
            <a:br>
              <a:rPr lang="en-GB" sz="3200" b="0" i="0">
                <a:solidFill>
                  <a:srgbClr val="000000"/>
                </a:solidFill>
                <a:effectLst/>
                <a:latin typeface="Söhne"/>
              </a:rPr>
            </a:b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7" name="TextBox 6">
            <a:extLst>
              <a:ext uri="{FF2B5EF4-FFF2-40B4-BE49-F238E27FC236}">
                <a16:creationId xmlns:a16="http://schemas.microsoft.com/office/drawing/2014/main" id="{79D7E387-150F-C2F8-EA7C-8C8EE8C52CCE}"/>
              </a:ext>
            </a:extLst>
          </p:cNvPr>
          <p:cNvSpPr txBox="1"/>
          <p:nvPr/>
        </p:nvSpPr>
        <p:spPr>
          <a:xfrm>
            <a:off x="710595" y="1088907"/>
            <a:ext cx="11481405" cy="923330"/>
          </a:xfrm>
          <a:prstGeom prst="rect">
            <a:avLst/>
          </a:prstGeom>
          <a:noFill/>
        </p:spPr>
        <p:txBody>
          <a:bodyPr wrap="square">
            <a:spAutoFit/>
          </a:bodyPr>
          <a:lstStyle/>
          <a:p>
            <a:r>
              <a:rPr lang="en-GB">
                <a:effectLst/>
              </a:rPr>
              <a:t> </a:t>
            </a:r>
          </a:p>
          <a:p>
            <a:br>
              <a:rPr lang="en-GB" b="0" i="0">
                <a:solidFill>
                  <a:srgbClr val="000000"/>
                </a:solidFill>
                <a:effectLst/>
                <a:latin typeface="Söhne"/>
              </a:rPr>
            </a:br>
            <a:endParaRPr lang="en-US"/>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162</Words>
  <Application>Microsoft Office PowerPoint</Application>
  <PresentationFormat>Widescreen</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PROJECT TITLE</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psudharsanpsudharsan@gmail.com</cp:lastModifiedBy>
  <cp:revision>80</cp:revision>
  <dcterms:created xsi:type="dcterms:W3CDTF">2021-04-26T07:43:48Z</dcterms:created>
  <dcterms:modified xsi:type="dcterms:W3CDTF">2024-04-12T05:28:48Z</dcterms:modified>
</cp:coreProperties>
</file>