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ato"/>
      <p:regular r:id="rId17"/>
      <p:bold r:id="rId18"/>
      <p:italic r:id="rId19"/>
      <p:boldItalic r:id="rId20"/>
    </p:embeddedFont>
    <p:embeddedFont>
      <p:font typeface="Century Schoolbook"/>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zF/ovYqvfxyAoImxkvm6DVc80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22" Type="http://schemas.openxmlformats.org/officeDocument/2006/relationships/font" Target="fonts/CenturySchoolbook-bold.fntdata"/><Relationship Id="rId21" Type="http://schemas.openxmlformats.org/officeDocument/2006/relationships/font" Target="fonts/CenturySchoolbook-regular.fntdata"/><Relationship Id="rId24" Type="http://schemas.openxmlformats.org/officeDocument/2006/relationships/font" Target="fonts/CenturySchoolbook-boldItalic.fntdata"/><Relationship Id="rId23" Type="http://schemas.openxmlformats.org/officeDocument/2006/relationships/font" Target="fonts/CenturySchoolbook-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ato-regular.fntdata"/><Relationship Id="rId16" Type="http://schemas.openxmlformats.org/officeDocument/2006/relationships/slide" Target="slides/slide11.xml"/><Relationship Id="rId19" Type="http://schemas.openxmlformats.org/officeDocument/2006/relationships/font" Target="fonts/Lato-italic.fntdata"/><Relationship Id="rId18"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notes"/>
          <p:cNvSpPr txBox="1"/>
          <p:nvPr>
            <p:ph idx="1" type="body"/>
          </p:nvPr>
        </p:nvSpPr>
        <p:spPr>
          <a:xfrm>
            <a:off x="756000" y="5145120"/>
            <a:ext cx="6043320" cy="42051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solidFill>
                <a:srgbClr val="000000"/>
              </a:solidFill>
              <a:latin typeface="Arial"/>
              <a:ea typeface="Arial"/>
              <a:cs typeface="Arial"/>
              <a:sym typeface="Arial"/>
            </a:endParaRPr>
          </a:p>
        </p:txBody>
      </p:sp>
      <p:sp>
        <p:nvSpPr>
          <p:cNvPr id="136" name="Google Shape;136;p1:notes"/>
          <p:cNvSpPr/>
          <p:nvPr/>
        </p:nvSpPr>
        <p:spPr>
          <a:xfrm>
            <a:off x="4282200" y="10155240"/>
            <a:ext cx="3271320" cy="5317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6a841be86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126a841be86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ac03c9287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g12ac03c9287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ac03c928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12ac03c928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3" name="Shape 43"/>
        <p:cNvGrpSpPr/>
        <p:nvPr/>
      </p:nvGrpSpPr>
      <p:grpSpPr>
        <a:xfrm>
          <a:off x="0" y="0"/>
          <a:ext cx="0" cy="0"/>
          <a:chOff x="0" y="0"/>
          <a:chExt cx="0" cy="0"/>
        </a:xfrm>
      </p:grpSpPr>
      <p:sp>
        <p:nvSpPr>
          <p:cNvPr id="44" name="Google Shape;44;p22"/>
          <p:cNvSpPr txBox="1"/>
          <p:nvPr>
            <p:ph type="title"/>
          </p:nvPr>
        </p:nvSpPr>
        <p:spPr>
          <a:xfrm>
            <a:off x="609562" y="273352"/>
            <a:ext cx="10972120" cy="114468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2"/>
          <p:cNvSpPr txBox="1"/>
          <p:nvPr>
            <p:ph idx="1" type="body"/>
          </p:nvPr>
        </p:nvSpPr>
        <p:spPr>
          <a:xfrm>
            <a:off x="609562" y="1604515"/>
            <a:ext cx="10972120" cy="1896808"/>
          </a:xfrm>
          <a:prstGeom prst="rect">
            <a:avLst/>
          </a:prstGeom>
          <a:noFill/>
          <a:ln>
            <a:noFill/>
          </a:ln>
        </p:spPr>
        <p:txBody>
          <a:bodyPr anchorCtr="0" anchor="t" bIns="0" lIns="0" spcFirstLastPara="1" rIns="0" wrap="square" tIns="0">
            <a:noAutofit/>
          </a:bodyPr>
          <a:lstStyle>
            <a:lvl1pPr indent="-280035" lvl="0" marL="457200" algn="l">
              <a:lnSpc>
                <a:spcPct val="90000"/>
              </a:lnSpc>
              <a:spcBef>
                <a:spcPts val="907"/>
              </a:spcBef>
              <a:spcAft>
                <a:spcPts val="0"/>
              </a:spcAft>
              <a:buSzPts val="810"/>
              <a:buChar char="●"/>
              <a:defRPr/>
            </a:lvl1pPr>
            <a:lvl2pPr indent="-342900" lvl="1" marL="914400" algn="l">
              <a:lnSpc>
                <a:spcPct val="90000"/>
              </a:lnSpc>
              <a:spcBef>
                <a:spcPts val="454"/>
              </a:spcBef>
              <a:spcAft>
                <a:spcPts val="0"/>
              </a:spcAft>
              <a:buClr>
                <a:schemeClr val="dk1"/>
              </a:buClr>
              <a:buSzPts val="1800"/>
              <a:buChar char="•"/>
              <a:defRPr/>
            </a:lvl2pPr>
            <a:lvl3pPr indent="-342900" lvl="2" marL="1371600" algn="l">
              <a:lnSpc>
                <a:spcPct val="90000"/>
              </a:lnSpc>
              <a:spcBef>
                <a:spcPts val="454"/>
              </a:spcBef>
              <a:spcAft>
                <a:spcPts val="0"/>
              </a:spcAft>
              <a:buClr>
                <a:schemeClr val="dk1"/>
              </a:buClr>
              <a:buSzPts val="1800"/>
              <a:buChar char="•"/>
              <a:defRPr/>
            </a:lvl3pPr>
            <a:lvl4pPr indent="-342900" lvl="3" marL="1828800" algn="l">
              <a:lnSpc>
                <a:spcPct val="90000"/>
              </a:lnSpc>
              <a:spcBef>
                <a:spcPts val="454"/>
              </a:spcBef>
              <a:spcAft>
                <a:spcPts val="0"/>
              </a:spcAft>
              <a:buClr>
                <a:schemeClr val="dk1"/>
              </a:buClr>
              <a:buSzPts val="1800"/>
              <a:buChar char="•"/>
              <a:defRPr/>
            </a:lvl4pPr>
            <a:lvl5pPr indent="-342900" lvl="4" marL="2286000" algn="l">
              <a:lnSpc>
                <a:spcPct val="90000"/>
              </a:lnSpc>
              <a:spcBef>
                <a:spcPts val="454"/>
              </a:spcBef>
              <a:spcAft>
                <a:spcPts val="0"/>
              </a:spcAft>
              <a:buClr>
                <a:schemeClr val="dk1"/>
              </a:buClr>
              <a:buSzPts val="1800"/>
              <a:buChar char="•"/>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
        <p:nvSpPr>
          <p:cNvPr id="46" name="Google Shape;46;p22"/>
          <p:cNvSpPr txBox="1"/>
          <p:nvPr>
            <p:ph idx="2" type="body"/>
          </p:nvPr>
        </p:nvSpPr>
        <p:spPr>
          <a:xfrm>
            <a:off x="609562" y="3681925"/>
            <a:ext cx="10972120" cy="1896808"/>
          </a:xfrm>
          <a:prstGeom prst="rect">
            <a:avLst/>
          </a:prstGeom>
          <a:noFill/>
          <a:ln>
            <a:noFill/>
          </a:ln>
        </p:spPr>
        <p:txBody>
          <a:bodyPr anchorCtr="0" anchor="t" bIns="0" lIns="0" spcFirstLastPara="1" rIns="0" wrap="square" tIns="0">
            <a:noAutofit/>
          </a:bodyPr>
          <a:lstStyle>
            <a:lvl1pPr indent="-280035" lvl="0" marL="457200" algn="l">
              <a:lnSpc>
                <a:spcPct val="90000"/>
              </a:lnSpc>
              <a:spcBef>
                <a:spcPts val="907"/>
              </a:spcBef>
              <a:spcAft>
                <a:spcPts val="0"/>
              </a:spcAft>
              <a:buSzPts val="810"/>
              <a:buChar char="●"/>
              <a:defRPr/>
            </a:lvl1pPr>
            <a:lvl2pPr indent="-342900" lvl="1" marL="914400" algn="l">
              <a:lnSpc>
                <a:spcPct val="90000"/>
              </a:lnSpc>
              <a:spcBef>
                <a:spcPts val="454"/>
              </a:spcBef>
              <a:spcAft>
                <a:spcPts val="0"/>
              </a:spcAft>
              <a:buClr>
                <a:schemeClr val="dk1"/>
              </a:buClr>
              <a:buSzPts val="1800"/>
              <a:buChar char="•"/>
              <a:defRPr/>
            </a:lvl2pPr>
            <a:lvl3pPr indent="-342900" lvl="2" marL="1371600" algn="l">
              <a:lnSpc>
                <a:spcPct val="90000"/>
              </a:lnSpc>
              <a:spcBef>
                <a:spcPts val="454"/>
              </a:spcBef>
              <a:spcAft>
                <a:spcPts val="0"/>
              </a:spcAft>
              <a:buClr>
                <a:schemeClr val="dk1"/>
              </a:buClr>
              <a:buSzPts val="1800"/>
              <a:buChar char="•"/>
              <a:defRPr/>
            </a:lvl3pPr>
            <a:lvl4pPr indent="-342900" lvl="3" marL="1828800" algn="l">
              <a:lnSpc>
                <a:spcPct val="90000"/>
              </a:lnSpc>
              <a:spcBef>
                <a:spcPts val="454"/>
              </a:spcBef>
              <a:spcAft>
                <a:spcPts val="0"/>
              </a:spcAft>
              <a:buClr>
                <a:schemeClr val="dk1"/>
              </a:buClr>
              <a:buSzPts val="1800"/>
              <a:buChar char="•"/>
              <a:defRPr/>
            </a:lvl4pPr>
            <a:lvl5pPr indent="-342900" lvl="4" marL="2286000" algn="l">
              <a:lnSpc>
                <a:spcPct val="90000"/>
              </a:lnSpc>
              <a:spcBef>
                <a:spcPts val="454"/>
              </a:spcBef>
              <a:spcAft>
                <a:spcPts val="0"/>
              </a:spcAft>
              <a:buClr>
                <a:schemeClr val="dk1"/>
              </a:buClr>
              <a:buSzPts val="1800"/>
              <a:buChar char="•"/>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7" name="Shape 47"/>
        <p:cNvGrpSpPr/>
        <p:nvPr/>
      </p:nvGrpSpPr>
      <p:grpSpPr>
        <a:xfrm>
          <a:off x="0" y="0"/>
          <a:ext cx="0" cy="0"/>
          <a:chOff x="0" y="0"/>
          <a:chExt cx="0" cy="0"/>
        </a:xfrm>
      </p:grpSpPr>
      <p:sp>
        <p:nvSpPr>
          <p:cNvPr id="48" name="Google Shape;48;p23"/>
          <p:cNvSpPr txBox="1"/>
          <p:nvPr>
            <p:ph type="title"/>
          </p:nvPr>
        </p:nvSpPr>
        <p:spPr>
          <a:xfrm>
            <a:off x="609562" y="273352"/>
            <a:ext cx="10972120" cy="114468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3"/>
          <p:cNvSpPr txBox="1"/>
          <p:nvPr>
            <p:ph idx="1" type="body"/>
          </p:nvPr>
        </p:nvSpPr>
        <p:spPr>
          <a:xfrm>
            <a:off x="609562" y="1604515"/>
            <a:ext cx="5354133" cy="1896808"/>
          </a:xfrm>
          <a:prstGeom prst="rect">
            <a:avLst/>
          </a:prstGeom>
          <a:noFill/>
          <a:ln>
            <a:noFill/>
          </a:ln>
        </p:spPr>
        <p:txBody>
          <a:bodyPr anchorCtr="0" anchor="t" bIns="0" lIns="0" spcFirstLastPara="1" rIns="0" wrap="square" tIns="0">
            <a:noAutofit/>
          </a:bodyPr>
          <a:lstStyle>
            <a:lvl1pPr indent="-280035" lvl="0" marL="457200" algn="l">
              <a:lnSpc>
                <a:spcPct val="90000"/>
              </a:lnSpc>
              <a:spcBef>
                <a:spcPts val="907"/>
              </a:spcBef>
              <a:spcAft>
                <a:spcPts val="0"/>
              </a:spcAft>
              <a:buSzPts val="810"/>
              <a:buChar char="●"/>
              <a:defRPr/>
            </a:lvl1pPr>
            <a:lvl2pPr indent="-342900" lvl="1" marL="914400" algn="l">
              <a:lnSpc>
                <a:spcPct val="90000"/>
              </a:lnSpc>
              <a:spcBef>
                <a:spcPts val="454"/>
              </a:spcBef>
              <a:spcAft>
                <a:spcPts val="0"/>
              </a:spcAft>
              <a:buClr>
                <a:schemeClr val="dk1"/>
              </a:buClr>
              <a:buSzPts val="1800"/>
              <a:buChar char="•"/>
              <a:defRPr/>
            </a:lvl2pPr>
            <a:lvl3pPr indent="-342900" lvl="2" marL="1371600" algn="l">
              <a:lnSpc>
                <a:spcPct val="90000"/>
              </a:lnSpc>
              <a:spcBef>
                <a:spcPts val="454"/>
              </a:spcBef>
              <a:spcAft>
                <a:spcPts val="0"/>
              </a:spcAft>
              <a:buClr>
                <a:schemeClr val="dk1"/>
              </a:buClr>
              <a:buSzPts val="1800"/>
              <a:buChar char="•"/>
              <a:defRPr/>
            </a:lvl3pPr>
            <a:lvl4pPr indent="-342900" lvl="3" marL="1828800" algn="l">
              <a:lnSpc>
                <a:spcPct val="90000"/>
              </a:lnSpc>
              <a:spcBef>
                <a:spcPts val="454"/>
              </a:spcBef>
              <a:spcAft>
                <a:spcPts val="0"/>
              </a:spcAft>
              <a:buClr>
                <a:schemeClr val="dk1"/>
              </a:buClr>
              <a:buSzPts val="1800"/>
              <a:buChar char="•"/>
              <a:defRPr/>
            </a:lvl4pPr>
            <a:lvl5pPr indent="-342900" lvl="4" marL="2286000" algn="l">
              <a:lnSpc>
                <a:spcPct val="90000"/>
              </a:lnSpc>
              <a:spcBef>
                <a:spcPts val="454"/>
              </a:spcBef>
              <a:spcAft>
                <a:spcPts val="0"/>
              </a:spcAft>
              <a:buClr>
                <a:schemeClr val="dk1"/>
              </a:buClr>
              <a:buSzPts val="1800"/>
              <a:buChar char="•"/>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
        <p:nvSpPr>
          <p:cNvPr id="50" name="Google Shape;50;p23"/>
          <p:cNvSpPr txBox="1"/>
          <p:nvPr>
            <p:ph idx="2" type="body"/>
          </p:nvPr>
        </p:nvSpPr>
        <p:spPr>
          <a:xfrm>
            <a:off x="6231903" y="1604515"/>
            <a:ext cx="5354133" cy="1896808"/>
          </a:xfrm>
          <a:prstGeom prst="rect">
            <a:avLst/>
          </a:prstGeom>
          <a:noFill/>
          <a:ln>
            <a:noFill/>
          </a:ln>
        </p:spPr>
        <p:txBody>
          <a:bodyPr anchorCtr="0" anchor="t" bIns="0" lIns="0" spcFirstLastPara="1" rIns="0" wrap="square" tIns="0">
            <a:noAutofit/>
          </a:bodyPr>
          <a:lstStyle>
            <a:lvl1pPr indent="-280035" lvl="0" marL="457200" algn="l">
              <a:lnSpc>
                <a:spcPct val="90000"/>
              </a:lnSpc>
              <a:spcBef>
                <a:spcPts val="907"/>
              </a:spcBef>
              <a:spcAft>
                <a:spcPts val="0"/>
              </a:spcAft>
              <a:buSzPts val="810"/>
              <a:buChar char="●"/>
              <a:defRPr/>
            </a:lvl1pPr>
            <a:lvl2pPr indent="-342900" lvl="1" marL="914400" algn="l">
              <a:lnSpc>
                <a:spcPct val="90000"/>
              </a:lnSpc>
              <a:spcBef>
                <a:spcPts val="454"/>
              </a:spcBef>
              <a:spcAft>
                <a:spcPts val="0"/>
              </a:spcAft>
              <a:buClr>
                <a:schemeClr val="dk1"/>
              </a:buClr>
              <a:buSzPts val="1800"/>
              <a:buChar char="•"/>
              <a:defRPr/>
            </a:lvl2pPr>
            <a:lvl3pPr indent="-342900" lvl="2" marL="1371600" algn="l">
              <a:lnSpc>
                <a:spcPct val="90000"/>
              </a:lnSpc>
              <a:spcBef>
                <a:spcPts val="454"/>
              </a:spcBef>
              <a:spcAft>
                <a:spcPts val="0"/>
              </a:spcAft>
              <a:buClr>
                <a:schemeClr val="dk1"/>
              </a:buClr>
              <a:buSzPts val="1800"/>
              <a:buChar char="•"/>
              <a:defRPr/>
            </a:lvl3pPr>
            <a:lvl4pPr indent="-342900" lvl="3" marL="1828800" algn="l">
              <a:lnSpc>
                <a:spcPct val="90000"/>
              </a:lnSpc>
              <a:spcBef>
                <a:spcPts val="454"/>
              </a:spcBef>
              <a:spcAft>
                <a:spcPts val="0"/>
              </a:spcAft>
              <a:buClr>
                <a:schemeClr val="dk1"/>
              </a:buClr>
              <a:buSzPts val="1800"/>
              <a:buChar char="•"/>
              <a:defRPr/>
            </a:lvl4pPr>
            <a:lvl5pPr indent="-342900" lvl="4" marL="2286000" algn="l">
              <a:lnSpc>
                <a:spcPct val="90000"/>
              </a:lnSpc>
              <a:spcBef>
                <a:spcPts val="454"/>
              </a:spcBef>
              <a:spcAft>
                <a:spcPts val="0"/>
              </a:spcAft>
              <a:buClr>
                <a:schemeClr val="dk1"/>
              </a:buClr>
              <a:buSzPts val="1800"/>
              <a:buChar char="•"/>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
        <p:nvSpPr>
          <p:cNvPr id="51" name="Google Shape;51;p23"/>
          <p:cNvSpPr txBox="1"/>
          <p:nvPr>
            <p:ph idx="3" type="body"/>
          </p:nvPr>
        </p:nvSpPr>
        <p:spPr>
          <a:xfrm>
            <a:off x="6231903" y="3681925"/>
            <a:ext cx="5354133" cy="1896808"/>
          </a:xfrm>
          <a:prstGeom prst="rect">
            <a:avLst/>
          </a:prstGeom>
          <a:noFill/>
          <a:ln>
            <a:noFill/>
          </a:ln>
        </p:spPr>
        <p:txBody>
          <a:bodyPr anchorCtr="0" anchor="t" bIns="0" lIns="0" spcFirstLastPara="1" rIns="0" wrap="square" tIns="0">
            <a:noAutofit/>
          </a:bodyPr>
          <a:lstStyle>
            <a:lvl1pPr indent="-280035" lvl="0" marL="457200" algn="l">
              <a:lnSpc>
                <a:spcPct val="90000"/>
              </a:lnSpc>
              <a:spcBef>
                <a:spcPts val="907"/>
              </a:spcBef>
              <a:spcAft>
                <a:spcPts val="0"/>
              </a:spcAft>
              <a:buSzPts val="810"/>
              <a:buChar char="●"/>
              <a:defRPr/>
            </a:lvl1pPr>
            <a:lvl2pPr indent="-342900" lvl="1" marL="914400" algn="l">
              <a:lnSpc>
                <a:spcPct val="90000"/>
              </a:lnSpc>
              <a:spcBef>
                <a:spcPts val="454"/>
              </a:spcBef>
              <a:spcAft>
                <a:spcPts val="0"/>
              </a:spcAft>
              <a:buClr>
                <a:schemeClr val="dk1"/>
              </a:buClr>
              <a:buSzPts val="1800"/>
              <a:buChar char="•"/>
              <a:defRPr/>
            </a:lvl2pPr>
            <a:lvl3pPr indent="-342900" lvl="2" marL="1371600" algn="l">
              <a:lnSpc>
                <a:spcPct val="90000"/>
              </a:lnSpc>
              <a:spcBef>
                <a:spcPts val="454"/>
              </a:spcBef>
              <a:spcAft>
                <a:spcPts val="0"/>
              </a:spcAft>
              <a:buClr>
                <a:schemeClr val="dk1"/>
              </a:buClr>
              <a:buSzPts val="1800"/>
              <a:buChar char="•"/>
              <a:defRPr/>
            </a:lvl3pPr>
            <a:lvl4pPr indent="-342900" lvl="3" marL="1828800" algn="l">
              <a:lnSpc>
                <a:spcPct val="90000"/>
              </a:lnSpc>
              <a:spcBef>
                <a:spcPts val="454"/>
              </a:spcBef>
              <a:spcAft>
                <a:spcPts val="0"/>
              </a:spcAft>
              <a:buClr>
                <a:schemeClr val="dk1"/>
              </a:buClr>
              <a:buSzPts val="1800"/>
              <a:buChar char="•"/>
              <a:defRPr/>
            </a:lvl4pPr>
            <a:lvl5pPr indent="-342900" lvl="4" marL="2286000" algn="l">
              <a:lnSpc>
                <a:spcPct val="90000"/>
              </a:lnSpc>
              <a:spcBef>
                <a:spcPts val="454"/>
              </a:spcBef>
              <a:spcAft>
                <a:spcPts val="0"/>
              </a:spcAft>
              <a:buClr>
                <a:schemeClr val="dk1"/>
              </a:buClr>
              <a:buSzPts val="1800"/>
              <a:buChar char="•"/>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
        <p:nvSpPr>
          <p:cNvPr id="52" name="Google Shape;52;p23"/>
          <p:cNvSpPr txBox="1"/>
          <p:nvPr>
            <p:ph idx="4" type="body"/>
          </p:nvPr>
        </p:nvSpPr>
        <p:spPr>
          <a:xfrm>
            <a:off x="609562" y="3681925"/>
            <a:ext cx="5354133" cy="1896808"/>
          </a:xfrm>
          <a:prstGeom prst="rect">
            <a:avLst/>
          </a:prstGeom>
          <a:noFill/>
          <a:ln>
            <a:noFill/>
          </a:ln>
        </p:spPr>
        <p:txBody>
          <a:bodyPr anchorCtr="0" anchor="t" bIns="0" lIns="0" spcFirstLastPara="1" rIns="0" wrap="square" tIns="0">
            <a:noAutofit/>
          </a:bodyPr>
          <a:lstStyle>
            <a:lvl1pPr indent="-280035" lvl="0" marL="457200" algn="l">
              <a:lnSpc>
                <a:spcPct val="90000"/>
              </a:lnSpc>
              <a:spcBef>
                <a:spcPts val="907"/>
              </a:spcBef>
              <a:spcAft>
                <a:spcPts val="0"/>
              </a:spcAft>
              <a:buSzPts val="810"/>
              <a:buChar char="●"/>
              <a:defRPr/>
            </a:lvl1pPr>
            <a:lvl2pPr indent="-342900" lvl="1" marL="914400" algn="l">
              <a:lnSpc>
                <a:spcPct val="90000"/>
              </a:lnSpc>
              <a:spcBef>
                <a:spcPts val="454"/>
              </a:spcBef>
              <a:spcAft>
                <a:spcPts val="0"/>
              </a:spcAft>
              <a:buClr>
                <a:schemeClr val="dk1"/>
              </a:buClr>
              <a:buSzPts val="1800"/>
              <a:buChar char="•"/>
              <a:defRPr/>
            </a:lvl2pPr>
            <a:lvl3pPr indent="-342900" lvl="2" marL="1371600" algn="l">
              <a:lnSpc>
                <a:spcPct val="90000"/>
              </a:lnSpc>
              <a:spcBef>
                <a:spcPts val="454"/>
              </a:spcBef>
              <a:spcAft>
                <a:spcPts val="0"/>
              </a:spcAft>
              <a:buClr>
                <a:schemeClr val="dk1"/>
              </a:buClr>
              <a:buSzPts val="1800"/>
              <a:buChar char="•"/>
              <a:defRPr/>
            </a:lvl3pPr>
            <a:lvl4pPr indent="-342900" lvl="3" marL="1828800" algn="l">
              <a:lnSpc>
                <a:spcPct val="90000"/>
              </a:lnSpc>
              <a:spcBef>
                <a:spcPts val="454"/>
              </a:spcBef>
              <a:spcAft>
                <a:spcPts val="0"/>
              </a:spcAft>
              <a:buClr>
                <a:schemeClr val="dk1"/>
              </a:buClr>
              <a:buSzPts val="1800"/>
              <a:buChar char="•"/>
              <a:defRPr/>
            </a:lvl4pPr>
            <a:lvl5pPr indent="-342900" lvl="4" marL="2286000" algn="l">
              <a:lnSpc>
                <a:spcPct val="90000"/>
              </a:lnSpc>
              <a:spcBef>
                <a:spcPts val="454"/>
              </a:spcBef>
              <a:spcAft>
                <a:spcPts val="0"/>
              </a:spcAft>
              <a:buClr>
                <a:schemeClr val="dk1"/>
              </a:buClr>
              <a:buSzPts val="1800"/>
              <a:buChar char="•"/>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3" name="Shape 53"/>
        <p:cNvGrpSpPr/>
        <p:nvPr/>
      </p:nvGrpSpPr>
      <p:grpSpPr>
        <a:xfrm>
          <a:off x="0" y="0"/>
          <a:ext cx="0" cy="0"/>
          <a:chOff x="0" y="0"/>
          <a:chExt cx="0" cy="0"/>
        </a:xfrm>
      </p:grpSpPr>
      <p:sp>
        <p:nvSpPr>
          <p:cNvPr id="54" name="Google Shape;54;p24"/>
          <p:cNvSpPr txBox="1"/>
          <p:nvPr>
            <p:ph type="title"/>
          </p:nvPr>
        </p:nvSpPr>
        <p:spPr>
          <a:xfrm>
            <a:off x="609562" y="273352"/>
            <a:ext cx="10972120" cy="114468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4"/>
          <p:cNvSpPr txBox="1"/>
          <p:nvPr>
            <p:ph idx="1" type="body"/>
          </p:nvPr>
        </p:nvSpPr>
        <p:spPr>
          <a:xfrm>
            <a:off x="609562" y="1604514"/>
            <a:ext cx="10972120" cy="3977158"/>
          </a:xfrm>
          <a:prstGeom prst="rect">
            <a:avLst/>
          </a:prstGeom>
          <a:noFill/>
          <a:ln>
            <a:noFill/>
          </a:ln>
        </p:spPr>
        <p:txBody>
          <a:bodyPr anchorCtr="0" anchor="t" bIns="0" lIns="0" spcFirstLastPara="1" rIns="0" wrap="square" tIns="0">
            <a:noAutofit/>
          </a:bodyPr>
          <a:lstStyle>
            <a:lvl1pPr indent="-280035" lvl="0" marL="457200" algn="l">
              <a:lnSpc>
                <a:spcPct val="90000"/>
              </a:lnSpc>
              <a:spcBef>
                <a:spcPts val="907"/>
              </a:spcBef>
              <a:spcAft>
                <a:spcPts val="0"/>
              </a:spcAft>
              <a:buSzPts val="810"/>
              <a:buChar char="●"/>
              <a:defRPr/>
            </a:lvl1pPr>
            <a:lvl2pPr indent="-342900" lvl="1" marL="914400" algn="l">
              <a:lnSpc>
                <a:spcPct val="90000"/>
              </a:lnSpc>
              <a:spcBef>
                <a:spcPts val="454"/>
              </a:spcBef>
              <a:spcAft>
                <a:spcPts val="0"/>
              </a:spcAft>
              <a:buClr>
                <a:schemeClr val="dk1"/>
              </a:buClr>
              <a:buSzPts val="1800"/>
              <a:buChar char="•"/>
              <a:defRPr/>
            </a:lvl2pPr>
            <a:lvl3pPr indent="-342900" lvl="2" marL="1371600" algn="l">
              <a:lnSpc>
                <a:spcPct val="90000"/>
              </a:lnSpc>
              <a:spcBef>
                <a:spcPts val="454"/>
              </a:spcBef>
              <a:spcAft>
                <a:spcPts val="0"/>
              </a:spcAft>
              <a:buClr>
                <a:schemeClr val="dk1"/>
              </a:buClr>
              <a:buSzPts val="1800"/>
              <a:buChar char="•"/>
              <a:defRPr/>
            </a:lvl3pPr>
            <a:lvl4pPr indent="-342900" lvl="3" marL="1828800" algn="l">
              <a:lnSpc>
                <a:spcPct val="90000"/>
              </a:lnSpc>
              <a:spcBef>
                <a:spcPts val="454"/>
              </a:spcBef>
              <a:spcAft>
                <a:spcPts val="0"/>
              </a:spcAft>
              <a:buClr>
                <a:schemeClr val="dk1"/>
              </a:buClr>
              <a:buSzPts val="1800"/>
              <a:buChar char="•"/>
              <a:defRPr/>
            </a:lvl4pPr>
            <a:lvl5pPr indent="-342900" lvl="4" marL="2286000" algn="l">
              <a:lnSpc>
                <a:spcPct val="90000"/>
              </a:lnSpc>
              <a:spcBef>
                <a:spcPts val="454"/>
              </a:spcBef>
              <a:spcAft>
                <a:spcPts val="0"/>
              </a:spcAft>
              <a:buClr>
                <a:schemeClr val="dk1"/>
              </a:buClr>
              <a:buSzPts val="1800"/>
              <a:buChar char="•"/>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
        <p:nvSpPr>
          <p:cNvPr id="56" name="Google Shape;56;p24"/>
          <p:cNvSpPr txBox="1"/>
          <p:nvPr>
            <p:ph idx="2" type="body"/>
          </p:nvPr>
        </p:nvSpPr>
        <p:spPr>
          <a:xfrm>
            <a:off x="609562" y="1604514"/>
            <a:ext cx="10972120" cy="3977158"/>
          </a:xfrm>
          <a:prstGeom prst="rect">
            <a:avLst/>
          </a:prstGeom>
          <a:noFill/>
          <a:ln>
            <a:noFill/>
          </a:ln>
        </p:spPr>
        <p:txBody>
          <a:bodyPr anchorCtr="0" anchor="t" bIns="0" lIns="0" spcFirstLastPara="1" rIns="0" wrap="square" tIns="0">
            <a:noAutofit/>
          </a:bodyPr>
          <a:lstStyle>
            <a:lvl1pPr indent="-280035" lvl="0" marL="457200" algn="l">
              <a:lnSpc>
                <a:spcPct val="90000"/>
              </a:lnSpc>
              <a:spcBef>
                <a:spcPts val="907"/>
              </a:spcBef>
              <a:spcAft>
                <a:spcPts val="0"/>
              </a:spcAft>
              <a:buSzPts val="810"/>
              <a:buChar char="●"/>
              <a:defRPr/>
            </a:lvl1pPr>
            <a:lvl2pPr indent="-342900" lvl="1" marL="914400" algn="l">
              <a:lnSpc>
                <a:spcPct val="90000"/>
              </a:lnSpc>
              <a:spcBef>
                <a:spcPts val="454"/>
              </a:spcBef>
              <a:spcAft>
                <a:spcPts val="0"/>
              </a:spcAft>
              <a:buClr>
                <a:schemeClr val="dk1"/>
              </a:buClr>
              <a:buSzPts val="1800"/>
              <a:buChar char="•"/>
              <a:defRPr/>
            </a:lvl2pPr>
            <a:lvl3pPr indent="-342900" lvl="2" marL="1371600" algn="l">
              <a:lnSpc>
                <a:spcPct val="90000"/>
              </a:lnSpc>
              <a:spcBef>
                <a:spcPts val="454"/>
              </a:spcBef>
              <a:spcAft>
                <a:spcPts val="0"/>
              </a:spcAft>
              <a:buClr>
                <a:schemeClr val="dk1"/>
              </a:buClr>
              <a:buSzPts val="1800"/>
              <a:buChar char="•"/>
              <a:defRPr/>
            </a:lvl3pPr>
            <a:lvl4pPr indent="-342900" lvl="3" marL="1828800" algn="l">
              <a:lnSpc>
                <a:spcPct val="90000"/>
              </a:lnSpc>
              <a:spcBef>
                <a:spcPts val="454"/>
              </a:spcBef>
              <a:spcAft>
                <a:spcPts val="0"/>
              </a:spcAft>
              <a:buClr>
                <a:schemeClr val="dk1"/>
              </a:buClr>
              <a:buSzPts val="1800"/>
              <a:buChar char="•"/>
              <a:defRPr/>
            </a:lvl4pPr>
            <a:lvl5pPr indent="-342900" lvl="4" marL="2286000" algn="l">
              <a:lnSpc>
                <a:spcPct val="90000"/>
              </a:lnSpc>
              <a:spcBef>
                <a:spcPts val="454"/>
              </a:spcBef>
              <a:spcAft>
                <a:spcPts val="0"/>
              </a:spcAft>
              <a:buClr>
                <a:schemeClr val="dk1"/>
              </a:buClr>
              <a:buSzPts val="1800"/>
              <a:buChar char="•"/>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pic>
        <p:nvPicPr>
          <p:cNvPr id="57" name="Google Shape;57;p24"/>
          <p:cNvPicPr preferRelativeResize="0"/>
          <p:nvPr/>
        </p:nvPicPr>
        <p:blipFill rotWithShape="1">
          <a:blip r:embed="rId2">
            <a:alphaModFix/>
          </a:blip>
          <a:srcRect b="0" l="0" r="0" t="0"/>
          <a:stretch/>
        </p:blipFill>
        <p:spPr>
          <a:xfrm>
            <a:off x="2772637" y="1604514"/>
            <a:ext cx="6645534" cy="3977158"/>
          </a:xfrm>
          <a:prstGeom prst="rect">
            <a:avLst/>
          </a:prstGeom>
          <a:noFill/>
          <a:ln>
            <a:noFill/>
          </a:ln>
        </p:spPr>
      </p:pic>
      <p:pic>
        <p:nvPicPr>
          <p:cNvPr id="58" name="Google Shape;58;p24"/>
          <p:cNvPicPr preferRelativeResize="0"/>
          <p:nvPr/>
        </p:nvPicPr>
        <p:blipFill rotWithShape="1">
          <a:blip r:embed="rId2">
            <a:alphaModFix/>
          </a:blip>
          <a:srcRect b="0" l="0" r="0" t="0"/>
          <a:stretch/>
        </p:blipFill>
        <p:spPr>
          <a:xfrm>
            <a:off x="2772637" y="1604514"/>
            <a:ext cx="6645534" cy="397715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9" name="Shape 69"/>
        <p:cNvGrpSpPr/>
        <p:nvPr/>
      </p:nvGrpSpPr>
      <p:grpSpPr>
        <a:xfrm>
          <a:off x="0" y="0"/>
          <a:ext cx="0" cy="0"/>
          <a:chOff x="0" y="0"/>
          <a:chExt cx="0" cy="0"/>
        </a:xfrm>
      </p:grpSpPr>
      <p:sp>
        <p:nvSpPr>
          <p:cNvPr id="70" name="Google Shape;70;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2" name="Google Shape;7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5" name="Shape 75"/>
        <p:cNvGrpSpPr/>
        <p:nvPr/>
      </p:nvGrpSpPr>
      <p:grpSpPr>
        <a:xfrm>
          <a:off x="0" y="0"/>
          <a:ext cx="0" cy="0"/>
          <a:chOff x="0" y="0"/>
          <a:chExt cx="0" cy="0"/>
        </a:xfrm>
      </p:grpSpPr>
      <p:sp>
        <p:nvSpPr>
          <p:cNvPr id="76" name="Google Shape;7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4" name="Google Shape;8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 name="Shape 87"/>
        <p:cNvGrpSpPr/>
        <p:nvPr/>
      </p:nvGrpSpPr>
      <p:grpSpPr>
        <a:xfrm>
          <a:off x="0" y="0"/>
          <a:ext cx="0" cy="0"/>
          <a:chOff x="0" y="0"/>
          <a:chExt cx="0" cy="0"/>
        </a:xfrm>
      </p:grpSpPr>
      <p:sp>
        <p:nvSpPr>
          <p:cNvPr id="88" name="Google Shape;8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7" name="Google Shape;97;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9" name="Google Shape;99;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 name="Shape 14"/>
        <p:cNvGrpSpPr/>
        <p:nvPr/>
      </p:nvGrpSpPr>
      <p:grpSpPr>
        <a:xfrm>
          <a:off x="0" y="0"/>
          <a:ext cx="0" cy="0"/>
          <a:chOff x="0" y="0"/>
          <a:chExt cx="0" cy="0"/>
        </a:xfrm>
      </p:grpSpPr>
      <p:sp>
        <p:nvSpPr>
          <p:cNvPr id="15" name="Google Shape;15;p14"/>
          <p:cNvSpPr txBox="1"/>
          <p:nvPr>
            <p:ph type="title"/>
          </p:nvPr>
        </p:nvSpPr>
        <p:spPr>
          <a:xfrm>
            <a:off x="609562" y="273352"/>
            <a:ext cx="10972120" cy="114468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4"/>
          <p:cNvSpPr txBox="1"/>
          <p:nvPr>
            <p:ph idx="1" type="subTitle"/>
          </p:nvPr>
        </p:nvSpPr>
        <p:spPr>
          <a:xfrm>
            <a:off x="609562" y="1604514"/>
            <a:ext cx="10972120" cy="3977158"/>
          </a:xfrm>
          <a:prstGeom prst="rect">
            <a:avLst/>
          </a:prstGeom>
          <a:noFill/>
          <a:ln>
            <a:noFill/>
          </a:ln>
        </p:spPr>
        <p:txBody>
          <a:bodyPr anchorCtr="0" anchor="ctr" bIns="0" lIns="0" spcFirstLastPara="1" rIns="0" wrap="square" tIns="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1" name="Google Shape;111;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2" name="Google Shape;11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2"/>
          <p:cNvSpPr/>
          <p:nvPr>
            <p:ph idx="2" type="pic"/>
          </p:nvPr>
        </p:nvSpPr>
        <p:spPr>
          <a:xfrm>
            <a:off x="5183188" y="987425"/>
            <a:ext cx="6172200" cy="4873625"/>
          </a:xfrm>
          <a:prstGeom prst="rect">
            <a:avLst/>
          </a:prstGeom>
          <a:noFill/>
          <a:ln>
            <a:noFill/>
          </a:ln>
        </p:spPr>
      </p:sp>
      <p:sp>
        <p:nvSpPr>
          <p:cNvPr id="118" name="Google Shape;118;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9" name="Google Shape;11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2" name="Shape 122"/>
        <p:cNvGrpSpPr/>
        <p:nvPr/>
      </p:nvGrpSpPr>
      <p:grpSpPr>
        <a:xfrm>
          <a:off x="0" y="0"/>
          <a:ext cx="0" cy="0"/>
          <a:chOff x="0" y="0"/>
          <a:chExt cx="0" cy="0"/>
        </a:xfrm>
      </p:grpSpPr>
      <p:sp>
        <p:nvSpPr>
          <p:cNvPr id="123" name="Google Shape;12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8" name="Shape 128"/>
        <p:cNvGrpSpPr/>
        <p:nvPr/>
      </p:nvGrpSpPr>
      <p:grpSpPr>
        <a:xfrm>
          <a:off x="0" y="0"/>
          <a:ext cx="0" cy="0"/>
          <a:chOff x="0" y="0"/>
          <a:chExt cx="0" cy="0"/>
        </a:xfrm>
      </p:grpSpPr>
      <p:sp>
        <p:nvSpPr>
          <p:cNvPr id="129" name="Google Shape;129;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609562" y="273352"/>
            <a:ext cx="10972120" cy="114468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 type="body"/>
          </p:nvPr>
        </p:nvSpPr>
        <p:spPr>
          <a:xfrm>
            <a:off x="609562" y="1604514"/>
            <a:ext cx="10972120" cy="3977158"/>
          </a:xfrm>
          <a:prstGeom prst="rect">
            <a:avLst/>
          </a:prstGeom>
          <a:noFill/>
          <a:ln>
            <a:noFill/>
          </a:ln>
        </p:spPr>
        <p:txBody>
          <a:bodyPr anchorCtr="0" anchor="t" bIns="0" lIns="0" spcFirstLastPara="1" rIns="0" wrap="square" tIns="0">
            <a:noAutofit/>
          </a:bodyPr>
          <a:lstStyle>
            <a:lvl1pPr indent="-280035" lvl="0" marL="457200" algn="l">
              <a:lnSpc>
                <a:spcPct val="90000"/>
              </a:lnSpc>
              <a:spcBef>
                <a:spcPts val="907"/>
              </a:spcBef>
              <a:spcAft>
                <a:spcPts val="0"/>
              </a:spcAft>
              <a:buSzPts val="810"/>
              <a:buChar char="●"/>
              <a:defRPr/>
            </a:lvl1pPr>
            <a:lvl2pPr indent="-342900" lvl="1" marL="914400" algn="l">
              <a:lnSpc>
                <a:spcPct val="90000"/>
              </a:lnSpc>
              <a:spcBef>
                <a:spcPts val="454"/>
              </a:spcBef>
              <a:spcAft>
                <a:spcPts val="0"/>
              </a:spcAft>
              <a:buClr>
                <a:schemeClr val="dk1"/>
              </a:buClr>
              <a:buSzPts val="1800"/>
              <a:buChar char="•"/>
              <a:defRPr/>
            </a:lvl2pPr>
            <a:lvl3pPr indent="-342900" lvl="2" marL="1371600" algn="l">
              <a:lnSpc>
                <a:spcPct val="90000"/>
              </a:lnSpc>
              <a:spcBef>
                <a:spcPts val="454"/>
              </a:spcBef>
              <a:spcAft>
                <a:spcPts val="0"/>
              </a:spcAft>
              <a:buClr>
                <a:schemeClr val="dk1"/>
              </a:buClr>
              <a:buSzPts val="1800"/>
              <a:buChar char="•"/>
              <a:defRPr/>
            </a:lvl3pPr>
            <a:lvl4pPr indent="-342900" lvl="3" marL="1828800" algn="l">
              <a:lnSpc>
                <a:spcPct val="90000"/>
              </a:lnSpc>
              <a:spcBef>
                <a:spcPts val="454"/>
              </a:spcBef>
              <a:spcAft>
                <a:spcPts val="0"/>
              </a:spcAft>
              <a:buClr>
                <a:schemeClr val="dk1"/>
              </a:buClr>
              <a:buSzPts val="1800"/>
              <a:buChar char="•"/>
              <a:defRPr/>
            </a:lvl4pPr>
            <a:lvl5pPr indent="-342900" lvl="4" marL="2286000" algn="l">
              <a:lnSpc>
                <a:spcPct val="90000"/>
              </a:lnSpc>
              <a:spcBef>
                <a:spcPts val="454"/>
              </a:spcBef>
              <a:spcAft>
                <a:spcPts val="0"/>
              </a:spcAft>
              <a:buClr>
                <a:schemeClr val="dk1"/>
              </a:buClr>
              <a:buSzPts val="1800"/>
              <a:buChar char="•"/>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0" name="Shape 20"/>
        <p:cNvGrpSpPr/>
        <p:nvPr/>
      </p:nvGrpSpPr>
      <p:grpSpPr>
        <a:xfrm>
          <a:off x="0" y="0"/>
          <a:ext cx="0" cy="0"/>
          <a:chOff x="0" y="0"/>
          <a:chExt cx="0" cy="0"/>
        </a:xfrm>
      </p:grpSpPr>
      <p:sp>
        <p:nvSpPr>
          <p:cNvPr id="21" name="Google Shape;21;p16"/>
          <p:cNvSpPr txBox="1"/>
          <p:nvPr>
            <p:ph type="title"/>
          </p:nvPr>
        </p:nvSpPr>
        <p:spPr>
          <a:xfrm>
            <a:off x="609562" y="273352"/>
            <a:ext cx="10972120" cy="114468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 type="body"/>
          </p:nvPr>
        </p:nvSpPr>
        <p:spPr>
          <a:xfrm>
            <a:off x="609562" y="1604514"/>
            <a:ext cx="5354133" cy="3977158"/>
          </a:xfrm>
          <a:prstGeom prst="rect">
            <a:avLst/>
          </a:prstGeom>
          <a:noFill/>
          <a:ln>
            <a:noFill/>
          </a:ln>
        </p:spPr>
        <p:txBody>
          <a:bodyPr anchorCtr="0" anchor="t" bIns="0" lIns="0" spcFirstLastPara="1" rIns="0" wrap="square" tIns="0">
            <a:noAutofit/>
          </a:bodyPr>
          <a:lstStyle>
            <a:lvl1pPr indent="-280035" lvl="0" marL="457200" algn="l">
              <a:lnSpc>
                <a:spcPct val="90000"/>
              </a:lnSpc>
              <a:spcBef>
                <a:spcPts val="907"/>
              </a:spcBef>
              <a:spcAft>
                <a:spcPts val="0"/>
              </a:spcAft>
              <a:buSzPts val="810"/>
              <a:buChar char="●"/>
              <a:defRPr/>
            </a:lvl1pPr>
            <a:lvl2pPr indent="-342900" lvl="1" marL="914400" algn="l">
              <a:lnSpc>
                <a:spcPct val="90000"/>
              </a:lnSpc>
              <a:spcBef>
                <a:spcPts val="454"/>
              </a:spcBef>
              <a:spcAft>
                <a:spcPts val="0"/>
              </a:spcAft>
              <a:buClr>
                <a:schemeClr val="dk1"/>
              </a:buClr>
              <a:buSzPts val="1800"/>
              <a:buChar char="•"/>
              <a:defRPr/>
            </a:lvl2pPr>
            <a:lvl3pPr indent="-342900" lvl="2" marL="1371600" algn="l">
              <a:lnSpc>
                <a:spcPct val="90000"/>
              </a:lnSpc>
              <a:spcBef>
                <a:spcPts val="454"/>
              </a:spcBef>
              <a:spcAft>
                <a:spcPts val="0"/>
              </a:spcAft>
              <a:buClr>
                <a:schemeClr val="dk1"/>
              </a:buClr>
              <a:buSzPts val="1800"/>
              <a:buChar char="•"/>
              <a:defRPr/>
            </a:lvl3pPr>
            <a:lvl4pPr indent="-342900" lvl="3" marL="1828800" algn="l">
              <a:lnSpc>
                <a:spcPct val="90000"/>
              </a:lnSpc>
              <a:spcBef>
                <a:spcPts val="454"/>
              </a:spcBef>
              <a:spcAft>
                <a:spcPts val="0"/>
              </a:spcAft>
              <a:buClr>
                <a:schemeClr val="dk1"/>
              </a:buClr>
              <a:buSzPts val="1800"/>
              <a:buChar char="•"/>
              <a:defRPr/>
            </a:lvl4pPr>
            <a:lvl5pPr indent="-342900" lvl="4" marL="2286000" algn="l">
              <a:lnSpc>
                <a:spcPct val="90000"/>
              </a:lnSpc>
              <a:spcBef>
                <a:spcPts val="454"/>
              </a:spcBef>
              <a:spcAft>
                <a:spcPts val="0"/>
              </a:spcAft>
              <a:buClr>
                <a:schemeClr val="dk1"/>
              </a:buClr>
              <a:buSzPts val="1800"/>
              <a:buChar char="•"/>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
        <p:nvSpPr>
          <p:cNvPr id="23" name="Google Shape;23;p16"/>
          <p:cNvSpPr txBox="1"/>
          <p:nvPr>
            <p:ph idx="2" type="body"/>
          </p:nvPr>
        </p:nvSpPr>
        <p:spPr>
          <a:xfrm>
            <a:off x="6231903" y="1604514"/>
            <a:ext cx="5354133" cy="3977158"/>
          </a:xfrm>
          <a:prstGeom prst="rect">
            <a:avLst/>
          </a:prstGeom>
          <a:noFill/>
          <a:ln>
            <a:noFill/>
          </a:ln>
        </p:spPr>
        <p:txBody>
          <a:bodyPr anchorCtr="0" anchor="t" bIns="0" lIns="0" spcFirstLastPara="1" rIns="0" wrap="square" tIns="0">
            <a:noAutofit/>
          </a:bodyPr>
          <a:lstStyle>
            <a:lvl1pPr indent="-280035" lvl="0" marL="457200" algn="l">
              <a:lnSpc>
                <a:spcPct val="90000"/>
              </a:lnSpc>
              <a:spcBef>
                <a:spcPts val="907"/>
              </a:spcBef>
              <a:spcAft>
                <a:spcPts val="0"/>
              </a:spcAft>
              <a:buSzPts val="810"/>
              <a:buChar char="●"/>
              <a:defRPr/>
            </a:lvl1pPr>
            <a:lvl2pPr indent="-342900" lvl="1" marL="914400" algn="l">
              <a:lnSpc>
                <a:spcPct val="90000"/>
              </a:lnSpc>
              <a:spcBef>
                <a:spcPts val="454"/>
              </a:spcBef>
              <a:spcAft>
                <a:spcPts val="0"/>
              </a:spcAft>
              <a:buClr>
                <a:schemeClr val="dk1"/>
              </a:buClr>
              <a:buSzPts val="1800"/>
              <a:buChar char="•"/>
              <a:defRPr/>
            </a:lvl2pPr>
            <a:lvl3pPr indent="-342900" lvl="2" marL="1371600" algn="l">
              <a:lnSpc>
                <a:spcPct val="90000"/>
              </a:lnSpc>
              <a:spcBef>
                <a:spcPts val="454"/>
              </a:spcBef>
              <a:spcAft>
                <a:spcPts val="0"/>
              </a:spcAft>
              <a:buClr>
                <a:schemeClr val="dk1"/>
              </a:buClr>
              <a:buSzPts val="1800"/>
              <a:buChar char="•"/>
              <a:defRPr/>
            </a:lvl3pPr>
            <a:lvl4pPr indent="-342900" lvl="3" marL="1828800" algn="l">
              <a:lnSpc>
                <a:spcPct val="90000"/>
              </a:lnSpc>
              <a:spcBef>
                <a:spcPts val="454"/>
              </a:spcBef>
              <a:spcAft>
                <a:spcPts val="0"/>
              </a:spcAft>
              <a:buClr>
                <a:schemeClr val="dk1"/>
              </a:buClr>
              <a:buSzPts val="1800"/>
              <a:buChar char="•"/>
              <a:defRPr/>
            </a:lvl4pPr>
            <a:lvl5pPr indent="-342900" lvl="4" marL="2286000" algn="l">
              <a:lnSpc>
                <a:spcPct val="90000"/>
              </a:lnSpc>
              <a:spcBef>
                <a:spcPts val="454"/>
              </a:spcBef>
              <a:spcAft>
                <a:spcPts val="0"/>
              </a:spcAft>
              <a:buClr>
                <a:schemeClr val="dk1"/>
              </a:buClr>
              <a:buSzPts val="1800"/>
              <a:buChar char="•"/>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17"/>
          <p:cNvSpPr txBox="1"/>
          <p:nvPr>
            <p:ph type="title"/>
          </p:nvPr>
        </p:nvSpPr>
        <p:spPr>
          <a:xfrm>
            <a:off x="609562" y="273352"/>
            <a:ext cx="10972120" cy="114468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6" name="Shape 26"/>
        <p:cNvGrpSpPr/>
        <p:nvPr/>
      </p:nvGrpSpPr>
      <p:grpSpPr>
        <a:xfrm>
          <a:off x="0" y="0"/>
          <a:ext cx="0" cy="0"/>
          <a:chOff x="0" y="0"/>
          <a:chExt cx="0" cy="0"/>
        </a:xfrm>
      </p:grpSpPr>
      <p:sp>
        <p:nvSpPr>
          <p:cNvPr id="27" name="Google Shape;27;p18"/>
          <p:cNvSpPr txBox="1"/>
          <p:nvPr>
            <p:ph idx="1" type="subTitle"/>
          </p:nvPr>
        </p:nvSpPr>
        <p:spPr>
          <a:xfrm>
            <a:off x="609562" y="273352"/>
            <a:ext cx="10972120" cy="5307340"/>
          </a:xfrm>
          <a:prstGeom prst="rect">
            <a:avLst/>
          </a:prstGeom>
          <a:noFill/>
          <a:ln>
            <a:noFill/>
          </a:ln>
        </p:spPr>
        <p:txBody>
          <a:bodyPr anchorCtr="0" anchor="ctr" bIns="0" lIns="0" spcFirstLastPara="1" rIns="0" wrap="square" tIns="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8" name="Shape 28"/>
        <p:cNvGrpSpPr/>
        <p:nvPr/>
      </p:nvGrpSpPr>
      <p:grpSpPr>
        <a:xfrm>
          <a:off x="0" y="0"/>
          <a:ext cx="0" cy="0"/>
          <a:chOff x="0" y="0"/>
          <a:chExt cx="0" cy="0"/>
        </a:xfrm>
      </p:grpSpPr>
      <p:sp>
        <p:nvSpPr>
          <p:cNvPr id="29" name="Google Shape;29;p19"/>
          <p:cNvSpPr txBox="1"/>
          <p:nvPr>
            <p:ph type="title"/>
          </p:nvPr>
        </p:nvSpPr>
        <p:spPr>
          <a:xfrm>
            <a:off x="609562" y="273352"/>
            <a:ext cx="10972120" cy="114468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9"/>
          <p:cNvSpPr txBox="1"/>
          <p:nvPr>
            <p:ph idx="1" type="body"/>
          </p:nvPr>
        </p:nvSpPr>
        <p:spPr>
          <a:xfrm>
            <a:off x="609562" y="1604515"/>
            <a:ext cx="5354133" cy="1896808"/>
          </a:xfrm>
          <a:prstGeom prst="rect">
            <a:avLst/>
          </a:prstGeom>
          <a:noFill/>
          <a:ln>
            <a:noFill/>
          </a:ln>
        </p:spPr>
        <p:txBody>
          <a:bodyPr anchorCtr="0" anchor="t" bIns="0" lIns="0" spcFirstLastPara="1" rIns="0" wrap="square" tIns="0">
            <a:noAutofit/>
          </a:bodyPr>
          <a:lstStyle>
            <a:lvl1pPr indent="-280035" lvl="0" marL="457200" algn="l">
              <a:lnSpc>
                <a:spcPct val="90000"/>
              </a:lnSpc>
              <a:spcBef>
                <a:spcPts val="907"/>
              </a:spcBef>
              <a:spcAft>
                <a:spcPts val="0"/>
              </a:spcAft>
              <a:buSzPts val="810"/>
              <a:buChar char="●"/>
              <a:defRPr/>
            </a:lvl1pPr>
            <a:lvl2pPr indent="-342900" lvl="1" marL="914400" algn="l">
              <a:lnSpc>
                <a:spcPct val="90000"/>
              </a:lnSpc>
              <a:spcBef>
                <a:spcPts val="454"/>
              </a:spcBef>
              <a:spcAft>
                <a:spcPts val="0"/>
              </a:spcAft>
              <a:buClr>
                <a:schemeClr val="dk1"/>
              </a:buClr>
              <a:buSzPts val="1800"/>
              <a:buChar char="•"/>
              <a:defRPr/>
            </a:lvl2pPr>
            <a:lvl3pPr indent="-342900" lvl="2" marL="1371600" algn="l">
              <a:lnSpc>
                <a:spcPct val="90000"/>
              </a:lnSpc>
              <a:spcBef>
                <a:spcPts val="454"/>
              </a:spcBef>
              <a:spcAft>
                <a:spcPts val="0"/>
              </a:spcAft>
              <a:buClr>
                <a:schemeClr val="dk1"/>
              </a:buClr>
              <a:buSzPts val="1800"/>
              <a:buChar char="•"/>
              <a:defRPr/>
            </a:lvl3pPr>
            <a:lvl4pPr indent="-342900" lvl="3" marL="1828800" algn="l">
              <a:lnSpc>
                <a:spcPct val="90000"/>
              </a:lnSpc>
              <a:spcBef>
                <a:spcPts val="454"/>
              </a:spcBef>
              <a:spcAft>
                <a:spcPts val="0"/>
              </a:spcAft>
              <a:buClr>
                <a:schemeClr val="dk1"/>
              </a:buClr>
              <a:buSzPts val="1800"/>
              <a:buChar char="•"/>
              <a:defRPr/>
            </a:lvl4pPr>
            <a:lvl5pPr indent="-342900" lvl="4" marL="2286000" algn="l">
              <a:lnSpc>
                <a:spcPct val="90000"/>
              </a:lnSpc>
              <a:spcBef>
                <a:spcPts val="454"/>
              </a:spcBef>
              <a:spcAft>
                <a:spcPts val="0"/>
              </a:spcAft>
              <a:buClr>
                <a:schemeClr val="dk1"/>
              </a:buClr>
              <a:buSzPts val="1800"/>
              <a:buChar char="•"/>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
        <p:nvSpPr>
          <p:cNvPr id="31" name="Google Shape;31;p19"/>
          <p:cNvSpPr txBox="1"/>
          <p:nvPr>
            <p:ph idx="2" type="body"/>
          </p:nvPr>
        </p:nvSpPr>
        <p:spPr>
          <a:xfrm>
            <a:off x="609562" y="3681925"/>
            <a:ext cx="5354133" cy="1896808"/>
          </a:xfrm>
          <a:prstGeom prst="rect">
            <a:avLst/>
          </a:prstGeom>
          <a:noFill/>
          <a:ln>
            <a:noFill/>
          </a:ln>
        </p:spPr>
        <p:txBody>
          <a:bodyPr anchorCtr="0" anchor="t" bIns="0" lIns="0" spcFirstLastPara="1" rIns="0" wrap="square" tIns="0">
            <a:noAutofit/>
          </a:bodyPr>
          <a:lstStyle>
            <a:lvl1pPr indent="-280035" lvl="0" marL="457200" algn="l">
              <a:lnSpc>
                <a:spcPct val="90000"/>
              </a:lnSpc>
              <a:spcBef>
                <a:spcPts val="907"/>
              </a:spcBef>
              <a:spcAft>
                <a:spcPts val="0"/>
              </a:spcAft>
              <a:buSzPts val="810"/>
              <a:buChar char="●"/>
              <a:defRPr/>
            </a:lvl1pPr>
            <a:lvl2pPr indent="-342900" lvl="1" marL="914400" algn="l">
              <a:lnSpc>
                <a:spcPct val="90000"/>
              </a:lnSpc>
              <a:spcBef>
                <a:spcPts val="454"/>
              </a:spcBef>
              <a:spcAft>
                <a:spcPts val="0"/>
              </a:spcAft>
              <a:buClr>
                <a:schemeClr val="dk1"/>
              </a:buClr>
              <a:buSzPts val="1800"/>
              <a:buChar char="•"/>
              <a:defRPr/>
            </a:lvl2pPr>
            <a:lvl3pPr indent="-342900" lvl="2" marL="1371600" algn="l">
              <a:lnSpc>
                <a:spcPct val="90000"/>
              </a:lnSpc>
              <a:spcBef>
                <a:spcPts val="454"/>
              </a:spcBef>
              <a:spcAft>
                <a:spcPts val="0"/>
              </a:spcAft>
              <a:buClr>
                <a:schemeClr val="dk1"/>
              </a:buClr>
              <a:buSzPts val="1800"/>
              <a:buChar char="•"/>
              <a:defRPr/>
            </a:lvl3pPr>
            <a:lvl4pPr indent="-342900" lvl="3" marL="1828800" algn="l">
              <a:lnSpc>
                <a:spcPct val="90000"/>
              </a:lnSpc>
              <a:spcBef>
                <a:spcPts val="454"/>
              </a:spcBef>
              <a:spcAft>
                <a:spcPts val="0"/>
              </a:spcAft>
              <a:buClr>
                <a:schemeClr val="dk1"/>
              </a:buClr>
              <a:buSzPts val="1800"/>
              <a:buChar char="•"/>
              <a:defRPr/>
            </a:lvl4pPr>
            <a:lvl5pPr indent="-342900" lvl="4" marL="2286000" algn="l">
              <a:lnSpc>
                <a:spcPct val="90000"/>
              </a:lnSpc>
              <a:spcBef>
                <a:spcPts val="454"/>
              </a:spcBef>
              <a:spcAft>
                <a:spcPts val="0"/>
              </a:spcAft>
              <a:buClr>
                <a:schemeClr val="dk1"/>
              </a:buClr>
              <a:buSzPts val="1800"/>
              <a:buChar char="•"/>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
        <p:nvSpPr>
          <p:cNvPr id="32" name="Google Shape;32;p19"/>
          <p:cNvSpPr txBox="1"/>
          <p:nvPr>
            <p:ph idx="3" type="body"/>
          </p:nvPr>
        </p:nvSpPr>
        <p:spPr>
          <a:xfrm>
            <a:off x="6231903" y="1604514"/>
            <a:ext cx="5354133" cy="3977158"/>
          </a:xfrm>
          <a:prstGeom prst="rect">
            <a:avLst/>
          </a:prstGeom>
          <a:noFill/>
          <a:ln>
            <a:noFill/>
          </a:ln>
        </p:spPr>
        <p:txBody>
          <a:bodyPr anchorCtr="0" anchor="t" bIns="0" lIns="0" spcFirstLastPara="1" rIns="0" wrap="square" tIns="0">
            <a:noAutofit/>
          </a:bodyPr>
          <a:lstStyle>
            <a:lvl1pPr indent="-280035" lvl="0" marL="457200" algn="l">
              <a:lnSpc>
                <a:spcPct val="90000"/>
              </a:lnSpc>
              <a:spcBef>
                <a:spcPts val="907"/>
              </a:spcBef>
              <a:spcAft>
                <a:spcPts val="0"/>
              </a:spcAft>
              <a:buSzPts val="810"/>
              <a:buChar char="●"/>
              <a:defRPr/>
            </a:lvl1pPr>
            <a:lvl2pPr indent="-342900" lvl="1" marL="914400" algn="l">
              <a:lnSpc>
                <a:spcPct val="90000"/>
              </a:lnSpc>
              <a:spcBef>
                <a:spcPts val="454"/>
              </a:spcBef>
              <a:spcAft>
                <a:spcPts val="0"/>
              </a:spcAft>
              <a:buClr>
                <a:schemeClr val="dk1"/>
              </a:buClr>
              <a:buSzPts val="1800"/>
              <a:buChar char="•"/>
              <a:defRPr/>
            </a:lvl2pPr>
            <a:lvl3pPr indent="-342900" lvl="2" marL="1371600" algn="l">
              <a:lnSpc>
                <a:spcPct val="90000"/>
              </a:lnSpc>
              <a:spcBef>
                <a:spcPts val="454"/>
              </a:spcBef>
              <a:spcAft>
                <a:spcPts val="0"/>
              </a:spcAft>
              <a:buClr>
                <a:schemeClr val="dk1"/>
              </a:buClr>
              <a:buSzPts val="1800"/>
              <a:buChar char="•"/>
              <a:defRPr/>
            </a:lvl3pPr>
            <a:lvl4pPr indent="-342900" lvl="3" marL="1828800" algn="l">
              <a:lnSpc>
                <a:spcPct val="90000"/>
              </a:lnSpc>
              <a:spcBef>
                <a:spcPts val="454"/>
              </a:spcBef>
              <a:spcAft>
                <a:spcPts val="0"/>
              </a:spcAft>
              <a:buClr>
                <a:schemeClr val="dk1"/>
              </a:buClr>
              <a:buSzPts val="1800"/>
              <a:buChar char="•"/>
              <a:defRPr/>
            </a:lvl4pPr>
            <a:lvl5pPr indent="-342900" lvl="4" marL="2286000" algn="l">
              <a:lnSpc>
                <a:spcPct val="90000"/>
              </a:lnSpc>
              <a:spcBef>
                <a:spcPts val="454"/>
              </a:spcBef>
              <a:spcAft>
                <a:spcPts val="0"/>
              </a:spcAft>
              <a:buClr>
                <a:schemeClr val="dk1"/>
              </a:buClr>
              <a:buSzPts val="1800"/>
              <a:buChar char="•"/>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3" name="Shape 33"/>
        <p:cNvGrpSpPr/>
        <p:nvPr/>
      </p:nvGrpSpPr>
      <p:grpSpPr>
        <a:xfrm>
          <a:off x="0" y="0"/>
          <a:ext cx="0" cy="0"/>
          <a:chOff x="0" y="0"/>
          <a:chExt cx="0" cy="0"/>
        </a:xfrm>
      </p:grpSpPr>
      <p:sp>
        <p:nvSpPr>
          <p:cNvPr id="34" name="Google Shape;34;p20"/>
          <p:cNvSpPr txBox="1"/>
          <p:nvPr>
            <p:ph type="title"/>
          </p:nvPr>
        </p:nvSpPr>
        <p:spPr>
          <a:xfrm>
            <a:off x="609562" y="273352"/>
            <a:ext cx="10972120" cy="114468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 type="body"/>
          </p:nvPr>
        </p:nvSpPr>
        <p:spPr>
          <a:xfrm>
            <a:off x="609562" y="1604514"/>
            <a:ext cx="5354133" cy="3977158"/>
          </a:xfrm>
          <a:prstGeom prst="rect">
            <a:avLst/>
          </a:prstGeom>
          <a:noFill/>
          <a:ln>
            <a:noFill/>
          </a:ln>
        </p:spPr>
        <p:txBody>
          <a:bodyPr anchorCtr="0" anchor="t" bIns="0" lIns="0" spcFirstLastPara="1" rIns="0" wrap="square" tIns="0">
            <a:noAutofit/>
          </a:bodyPr>
          <a:lstStyle>
            <a:lvl1pPr indent="-280035" lvl="0" marL="457200" algn="l">
              <a:lnSpc>
                <a:spcPct val="90000"/>
              </a:lnSpc>
              <a:spcBef>
                <a:spcPts val="907"/>
              </a:spcBef>
              <a:spcAft>
                <a:spcPts val="0"/>
              </a:spcAft>
              <a:buSzPts val="810"/>
              <a:buChar char="●"/>
              <a:defRPr/>
            </a:lvl1pPr>
            <a:lvl2pPr indent="-342900" lvl="1" marL="914400" algn="l">
              <a:lnSpc>
                <a:spcPct val="90000"/>
              </a:lnSpc>
              <a:spcBef>
                <a:spcPts val="454"/>
              </a:spcBef>
              <a:spcAft>
                <a:spcPts val="0"/>
              </a:spcAft>
              <a:buClr>
                <a:schemeClr val="dk1"/>
              </a:buClr>
              <a:buSzPts val="1800"/>
              <a:buChar char="•"/>
              <a:defRPr/>
            </a:lvl2pPr>
            <a:lvl3pPr indent="-342900" lvl="2" marL="1371600" algn="l">
              <a:lnSpc>
                <a:spcPct val="90000"/>
              </a:lnSpc>
              <a:spcBef>
                <a:spcPts val="454"/>
              </a:spcBef>
              <a:spcAft>
                <a:spcPts val="0"/>
              </a:spcAft>
              <a:buClr>
                <a:schemeClr val="dk1"/>
              </a:buClr>
              <a:buSzPts val="1800"/>
              <a:buChar char="•"/>
              <a:defRPr/>
            </a:lvl3pPr>
            <a:lvl4pPr indent="-342900" lvl="3" marL="1828800" algn="l">
              <a:lnSpc>
                <a:spcPct val="90000"/>
              </a:lnSpc>
              <a:spcBef>
                <a:spcPts val="454"/>
              </a:spcBef>
              <a:spcAft>
                <a:spcPts val="0"/>
              </a:spcAft>
              <a:buClr>
                <a:schemeClr val="dk1"/>
              </a:buClr>
              <a:buSzPts val="1800"/>
              <a:buChar char="•"/>
              <a:defRPr/>
            </a:lvl4pPr>
            <a:lvl5pPr indent="-342900" lvl="4" marL="2286000" algn="l">
              <a:lnSpc>
                <a:spcPct val="90000"/>
              </a:lnSpc>
              <a:spcBef>
                <a:spcPts val="454"/>
              </a:spcBef>
              <a:spcAft>
                <a:spcPts val="0"/>
              </a:spcAft>
              <a:buClr>
                <a:schemeClr val="dk1"/>
              </a:buClr>
              <a:buSzPts val="1800"/>
              <a:buChar char="•"/>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
        <p:nvSpPr>
          <p:cNvPr id="36" name="Google Shape;36;p20"/>
          <p:cNvSpPr txBox="1"/>
          <p:nvPr>
            <p:ph idx="2" type="body"/>
          </p:nvPr>
        </p:nvSpPr>
        <p:spPr>
          <a:xfrm>
            <a:off x="6231903" y="1604515"/>
            <a:ext cx="5354133" cy="1896808"/>
          </a:xfrm>
          <a:prstGeom prst="rect">
            <a:avLst/>
          </a:prstGeom>
          <a:noFill/>
          <a:ln>
            <a:noFill/>
          </a:ln>
        </p:spPr>
        <p:txBody>
          <a:bodyPr anchorCtr="0" anchor="t" bIns="0" lIns="0" spcFirstLastPara="1" rIns="0" wrap="square" tIns="0">
            <a:noAutofit/>
          </a:bodyPr>
          <a:lstStyle>
            <a:lvl1pPr indent="-280035" lvl="0" marL="457200" algn="l">
              <a:lnSpc>
                <a:spcPct val="90000"/>
              </a:lnSpc>
              <a:spcBef>
                <a:spcPts val="907"/>
              </a:spcBef>
              <a:spcAft>
                <a:spcPts val="0"/>
              </a:spcAft>
              <a:buSzPts val="810"/>
              <a:buChar char="●"/>
              <a:defRPr/>
            </a:lvl1pPr>
            <a:lvl2pPr indent="-342900" lvl="1" marL="914400" algn="l">
              <a:lnSpc>
                <a:spcPct val="90000"/>
              </a:lnSpc>
              <a:spcBef>
                <a:spcPts val="454"/>
              </a:spcBef>
              <a:spcAft>
                <a:spcPts val="0"/>
              </a:spcAft>
              <a:buClr>
                <a:schemeClr val="dk1"/>
              </a:buClr>
              <a:buSzPts val="1800"/>
              <a:buChar char="•"/>
              <a:defRPr/>
            </a:lvl2pPr>
            <a:lvl3pPr indent="-342900" lvl="2" marL="1371600" algn="l">
              <a:lnSpc>
                <a:spcPct val="90000"/>
              </a:lnSpc>
              <a:spcBef>
                <a:spcPts val="454"/>
              </a:spcBef>
              <a:spcAft>
                <a:spcPts val="0"/>
              </a:spcAft>
              <a:buClr>
                <a:schemeClr val="dk1"/>
              </a:buClr>
              <a:buSzPts val="1800"/>
              <a:buChar char="•"/>
              <a:defRPr/>
            </a:lvl3pPr>
            <a:lvl4pPr indent="-342900" lvl="3" marL="1828800" algn="l">
              <a:lnSpc>
                <a:spcPct val="90000"/>
              </a:lnSpc>
              <a:spcBef>
                <a:spcPts val="454"/>
              </a:spcBef>
              <a:spcAft>
                <a:spcPts val="0"/>
              </a:spcAft>
              <a:buClr>
                <a:schemeClr val="dk1"/>
              </a:buClr>
              <a:buSzPts val="1800"/>
              <a:buChar char="•"/>
              <a:defRPr/>
            </a:lvl4pPr>
            <a:lvl5pPr indent="-342900" lvl="4" marL="2286000" algn="l">
              <a:lnSpc>
                <a:spcPct val="90000"/>
              </a:lnSpc>
              <a:spcBef>
                <a:spcPts val="454"/>
              </a:spcBef>
              <a:spcAft>
                <a:spcPts val="0"/>
              </a:spcAft>
              <a:buClr>
                <a:schemeClr val="dk1"/>
              </a:buClr>
              <a:buSzPts val="1800"/>
              <a:buChar char="•"/>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
        <p:nvSpPr>
          <p:cNvPr id="37" name="Google Shape;37;p20"/>
          <p:cNvSpPr txBox="1"/>
          <p:nvPr>
            <p:ph idx="3" type="body"/>
          </p:nvPr>
        </p:nvSpPr>
        <p:spPr>
          <a:xfrm>
            <a:off x="6231903" y="3681925"/>
            <a:ext cx="5354133" cy="1896808"/>
          </a:xfrm>
          <a:prstGeom prst="rect">
            <a:avLst/>
          </a:prstGeom>
          <a:noFill/>
          <a:ln>
            <a:noFill/>
          </a:ln>
        </p:spPr>
        <p:txBody>
          <a:bodyPr anchorCtr="0" anchor="t" bIns="0" lIns="0" spcFirstLastPara="1" rIns="0" wrap="square" tIns="0">
            <a:noAutofit/>
          </a:bodyPr>
          <a:lstStyle>
            <a:lvl1pPr indent="-280035" lvl="0" marL="457200" algn="l">
              <a:lnSpc>
                <a:spcPct val="90000"/>
              </a:lnSpc>
              <a:spcBef>
                <a:spcPts val="907"/>
              </a:spcBef>
              <a:spcAft>
                <a:spcPts val="0"/>
              </a:spcAft>
              <a:buSzPts val="810"/>
              <a:buChar char="●"/>
              <a:defRPr/>
            </a:lvl1pPr>
            <a:lvl2pPr indent="-342900" lvl="1" marL="914400" algn="l">
              <a:lnSpc>
                <a:spcPct val="90000"/>
              </a:lnSpc>
              <a:spcBef>
                <a:spcPts val="454"/>
              </a:spcBef>
              <a:spcAft>
                <a:spcPts val="0"/>
              </a:spcAft>
              <a:buClr>
                <a:schemeClr val="dk1"/>
              </a:buClr>
              <a:buSzPts val="1800"/>
              <a:buChar char="•"/>
              <a:defRPr/>
            </a:lvl2pPr>
            <a:lvl3pPr indent="-342900" lvl="2" marL="1371600" algn="l">
              <a:lnSpc>
                <a:spcPct val="90000"/>
              </a:lnSpc>
              <a:spcBef>
                <a:spcPts val="454"/>
              </a:spcBef>
              <a:spcAft>
                <a:spcPts val="0"/>
              </a:spcAft>
              <a:buClr>
                <a:schemeClr val="dk1"/>
              </a:buClr>
              <a:buSzPts val="1800"/>
              <a:buChar char="•"/>
              <a:defRPr/>
            </a:lvl3pPr>
            <a:lvl4pPr indent="-342900" lvl="3" marL="1828800" algn="l">
              <a:lnSpc>
                <a:spcPct val="90000"/>
              </a:lnSpc>
              <a:spcBef>
                <a:spcPts val="454"/>
              </a:spcBef>
              <a:spcAft>
                <a:spcPts val="0"/>
              </a:spcAft>
              <a:buClr>
                <a:schemeClr val="dk1"/>
              </a:buClr>
              <a:buSzPts val="1800"/>
              <a:buChar char="•"/>
              <a:defRPr/>
            </a:lvl4pPr>
            <a:lvl5pPr indent="-342900" lvl="4" marL="2286000" algn="l">
              <a:lnSpc>
                <a:spcPct val="90000"/>
              </a:lnSpc>
              <a:spcBef>
                <a:spcPts val="454"/>
              </a:spcBef>
              <a:spcAft>
                <a:spcPts val="0"/>
              </a:spcAft>
              <a:buClr>
                <a:schemeClr val="dk1"/>
              </a:buClr>
              <a:buSzPts val="1800"/>
              <a:buChar char="•"/>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8" name="Shape 38"/>
        <p:cNvGrpSpPr/>
        <p:nvPr/>
      </p:nvGrpSpPr>
      <p:grpSpPr>
        <a:xfrm>
          <a:off x="0" y="0"/>
          <a:ext cx="0" cy="0"/>
          <a:chOff x="0" y="0"/>
          <a:chExt cx="0" cy="0"/>
        </a:xfrm>
      </p:grpSpPr>
      <p:sp>
        <p:nvSpPr>
          <p:cNvPr id="39" name="Google Shape;39;p21"/>
          <p:cNvSpPr txBox="1"/>
          <p:nvPr>
            <p:ph type="title"/>
          </p:nvPr>
        </p:nvSpPr>
        <p:spPr>
          <a:xfrm>
            <a:off x="609562" y="273352"/>
            <a:ext cx="10972120" cy="114468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1"/>
          <p:cNvSpPr txBox="1"/>
          <p:nvPr>
            <p:ph idx="1" type="body"/>
          </p:nvPr>
        </p:nvSpPr>
        <p:spPr>
          <a:xfrm>
            <a:off x="609562" y="1604515"/>
            <a:ext cx="5354133" cy="1896808"/>
          </a:xfrm>
          <a:prstGeom prst="rect">
            <a:avLst/>
          </a:prstGeom>
          <a:noFill/>
          <a:ln>
            <a:noFill/>
          </a:ln>
        </p:spPr>
        <p:txBody>
          <a:bodyPr anchorCtr="0" anchor="t" bIns="0" lIns="0" spcFirstLastPara="1" rIns="0" wrap="square" tIns="0">
            <a:noAutofit/>
          </a:bodyPr>
          <a:lstStyle>
            <a:lvl1pPr indent="-280035" lvl="0" marL="457200" algn="l">
              <a:lnSpc>
                <a:spcPct val="90000"/>
              </a:lnSpc>
              <a:spcBef>
                <a:spcPts val="907"/>
              </a:spcBef>
              <a:spcAft>
                <a:spcPts val="0"/>
              </a:spcAft>
              <a:buSzPts val="810"/>
              <a:buChar char="●"/>
              <a:defRPr/>
            </a:lvl1pPr>
            <a:lvl2pPr indent="-342900" lvl="1" marL="914400" algn="l">
              <a:lnSpc>
                <a:spcPct val="90000"/>
              </a:lnSpc>
              <a:spcBef>
                <a:spcPts val="454"/>
              </a:spcBef>
              <a:spcAft>
                <a:spcPts val="0"/>
              </a:spcAft>
              <a:buClr>
                <a:schemeClr val="dk1"/>
              </a:buClr>
              <a:buSzPts val="1800"/>
              <a:buChar char="•"/>
              <a:defRPr/>
            </a:lvl2pPr>
            <a:lvl3pPr indent="-342900" lvl="2" marL="1371600" algn="l">
              <a:lnSpc>
                <a:spcPct val="90000"/>
              </a:lnSpc>
              <a:spcBef>
                <a:spcPts val="454"/>
              </a:spcBef>
              <a:spcAft>
                <a:spcPts val="0"/>
              </a:spcAft>
              <a:buClr>
                <a:schemeClr val="dk1"/>
              </a:buClr>
              <a:buSzPts val="1800"/>
              <a:buChar char="•"/>
              <a:defRPr/>
            </a:lvl3pPr>
            <a:lvl4pPr indent="-342900" lvl="3" marL="1828800" algn="l">
              <a:lnSpc>
                <a:spcPct val="90000"/>
              </a:lnSpc>
              <a:spcBef>
                <a:spcPts val="454"/>
              </a:spcBef>
              <a:spcAft>
                <a:spcPts val="0"/>
              </a:spcAft>
              <a:buClr>
                <a:schemeClr val="dk1"/>
              </a:buClr>
              <a:buSzPts val="1800"/>
              <a:buChar char="•"/>
              <a:defRPr/>
            </a:lvl4pPr>
            <a:lvl5pPr indent="-342900" lvl="4" marL="2286000" algn="l">
              <a:lnSpc>
                <a:spcPct val="90000"/>
              </a:lnSpc>
              <a:spcBef>
                <a:spcPts val="454"/>
              </a:spcBef>
              <a:spcAft>
                <a:spcPts val="0"/>
              </a:spcAft>
              <a:buClr>
                <a:schemeClr val="dk1"/>
              </a:buClr>
              <a:buSzPts val="1800"/>
              <a:buChar char="•"/>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
        <p:nvSpPr>
          <p:cNvPr id="41" name="Google Shape;41;p21"/>
          <p:cNvSpPr txBox="1"/>
          <p:nvPr>
            <p:ph idx="2" type="body"/>
          </p:nvPr>
        </p:nvSpPr>
        <p:spPr>
          <a:xfrm>
            <a:off x="6231903" y="1604515"/>
            <a:ext cx="5354133" cy="1896808"/>
          </a:xfrm>
          <a:prstGeom prst="rect">
            <a:avLst/>
          </a:prstGeom>
          <a:noFill/>
          <a:ln>
            <a:noFill/>
          </a:ln>
        </p:spPr>
        <p:txBody>
          <a:bodyPr anchorCtr="0" anchor="t" bIns="0" lIns="0" spcFirstLastPara="1" rIns="0" wrap="square" tIns="0">
            <a:noAutofit/>
          </a:bodyPr>
          <a:lstStyle>
            <a:lvl1pPr indent="-280035" lvl="0" marL="457200" algn="l">
              <a:lnSpc>
                <a:spcPct val="90000"/>
              </a:lnSpc>
              <a:spcBef>
                <a:spcPts val="907"/>
              </a:spcBef>
              <a:spcAft>
                <a:spcPts val="0"/>
              </a:spcAft>
              <a:buSzPts val="810"/>
              <a:buChar char="●"/>
              <a:defRPr/>
            </a:lvl1pPr>
            <a:lvl2pPr indent="-342900" lvl="1" marL="914400" algn="l">
              <a:lnSpc>
                <a:spcPct val="90000"/>
              </a:lnSpc>
              <a:spcBef>
                <a:spcPts val="454"/>
              </a:spcBef>
              <a:spcAft>
                <a:spcPts val="0"/>
              </a:spcAft>
              <a:buClr>
                <a:schemeClr val="dk1"/>
              </a:buClr>
              <a:buSzPts val="1800"/>
              <a:buChar char="•"/>
              <a:defRPr/>
            </a:lvl2pPr>
            <a:lvl3pPr indent="-342900" lvl="2" marL="1371600" algn="l">
              <a:lnSpc>
                <a:spcPct val="90000"/>
              </a:lnSpc>
              <a:spcBef>
                <a:spcPts val="454"/>
              </a:spcBef>
              <a:spcAft>
                <a:spcPts val="0"/>
              </a:spcAft>
              <a:buClr>
                <a:schemeClr val="dk1"/>
              </a:buClr>
              <a:buSzPts val="1800"/>
              <a:buChar char="•"/>
              <a:defRPr/>
            </a:lvl3pPr>
            <a:lvl4pPr indent="-342900" lvl="3" marL="1828800" algn="l">
              <a:lnSpc>
                <a:spcPct val="90000"/>
              </a:lnSpc>
              <a:spcBef>
                <a:spcPts val="454"/>
              </a:spcBef>
              <a:spcAft>
                <a:spcPts val="0"/>
              </a:spcAft>
              <a:buClr>
                <a:schemeClr val="dk1"/>
              </a:buClr>
              <a:buSzPts val="1800"/>
              <a:buChar char="•"/>
              <a:defRPr/>
            </a:lvl4pPr>
            <a:lvl5pPr indent="-342900" lvl="4" marL="2286000" algn="l">
              <a:lnSpc>
                <a:spcPct val="90000"/>
              </a:lnSpc>
              <a:spcBef>
                <a:spcPts val="454"/>
              </a:spcBef>
              <a:spcAft>
                <a:spcPts val="0"/>
              </a:spcAft>
              <a:buClr>
                <a:schemeClr val="dk1"/>
              </a:buClr>
              <a:buSzPts val="1800"/>
              <a:buChar char="•"/>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
        <p:nvSpPr>
          <p:cNvPr id="42" name="Google Shape;42;p21"/>
          <p:cNvSpPr txBox="1"/>
          <p:nvPr>
            <p:ph idx="3" type="body"/>
          </p:nvPr>
        </p:nvSpPr>
        <p:spPr>
          <a:xfrm>
            <a:off x="609562" y="3681925"/>
            <a:ext cx="10972120" cy="1896808"/>
          </a:xfrm>
          <a:prstGeom prst="rect">
            <a:avLst/>
          </a:prstGeom>
          <a:noFill/>
          <a:ln>
            <a:noFill/>
          </a:ln>
        </p:spPr>
        <p:txBody>
          <a:bodyPr anchorCtr="0" anchor="t" bIns="0" lIns="0" spcFirstLastPara="1" rIns="0" wrap="square" tIns="0">
            <a:noAutofit/>
          </a:bodyPr>
          <a:lstStyle>
            <a:lvl1pPr indent="-280035" lvl="0" marL="457200" algn="l">
              <a:lnSpc>
                <a:spcPct val="90000"/>
              </a:lnSpc>
              <a:spcBef>
                <a:spcPts val="907"/>
              </a:spcBef>
              <a:spcAft>
                <a:spcPts val="0"/>
              </a:spcAft>
              <a:buSzPts val="810"/>
              <a:buChar char="●"/>
              <a:defRPr/>
            </a:lvl1pPr>
            <a:lvl2pPr indent="-342900" lvl="1" marL="914400" algn="l">
              <a:lnSpc>
                <a:spcPct val="90000"/>
              </a:lnSpc>
              <a:spcBef>
                <a:spcPts val="454"/>
              </a:spcBef>
              <a:spcAft>
                <a:spcPts val="0"/>
              </a:spcAft>
              <a:buClr>
                <a:schemeClr val="dk1"/>
              </a:buClr>
              <a:buSzPts val="1800"/>
              <a:buChar char="•"/>
              <a:defRPr/>
            </a:lvl2pPr>
            <a:lvl3pPr indent="-342900" lvl="2" marL="1371600" algn="l">
              <a:lnSpc>
                <a:spcPct val="90000"/>
              </a:lnSpc>
              <a:spcBef>
                <a:spcPts val="454"/>
              </a:spcBef>
              <a:spcAft>
                <a:spcPts val="0"/>
              </a:spcAft>
              <a:buClr>
                <a:schemeClr val="dk1"/>
              </a:buClr>
              <a:buSzPts val="1800"/>
              <a:buChar char="•"/>
              <a:defRPr/>
            </a:lvl3pPr>
            <a:lvl4pPr indent="-342900" lvl="3" marL="1828800" algn="l">
              <a:lnSpc>
                <a:spcPct val="90000"/>
              </a:lnSpc>
              <a:spcBef>
                <a:spcPts val="454"/>
              </a:spcBef>
              <a:spcAft>
                <a:spcPts val="0"/>
              </a:spcAft>
              <a:buClr>
                <a:schemeClr val="dk1"/>
              </a:buClr>
              <a:buSzPts val="1800"/>
              <a:buChar char="•"/>
              <a:defRPr/>
            </a:lvl4pPr>
            <a:lvl5pPr indent="-342900" lvl="4" marL="2286000" algn="l">
              <a:lnSpc>
                <a:spcPct val="90000"/>
              </a:lnSpc>
              <a:spcBef>
                <a:spcPts val="454"/>
              </a:spcBef>
              <a:spcAft>
                <a:spcPts val="0"/>
              </a:spcAft>
              <a:buClr>
                <a:schemeClr val="dk1"/>
              </a:buClr>
              <a:buSzPts val="1800"/>
              <a:buChar char="•"/>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id="10" name="Google Shape;10;p10"/>
          <p:cNvPicPr preferRelativeResize="0"/>
          <p:nvPr/>
        </p:nvPicPr>
        <p:blipFill rotWithShape="1">
          <a:blip r:embed="rId1">
            <a:alphaModFix/>
          </a:blip>
          <a:srcRect b="0" l="0" r="0" t="0"/>
          <a:stretch/>
        </p:blipFill>
        <p:spPr>
          <a:xfrm>
            <a:off x="435" y="0"/>
            <a:ext cx="12186455" cy="6853723"/>
          </a:xfrm>
          <a:prstGeom prst="rect">
            <a:avLst/>
          </a:prstGeom>
          <a:noFill/>
          <a:ln>
            <a:noFill/>
          </a:ln>
        </p:spPr>
      </p:pic>
      <p:sp>
        <p:nvSpPr>
          <p:cNvPr id="11" name="Google Shape;11;p10"/>
          <p:cNvSpPr txBox="1"/>
          <p:nvPr>
            <p:ph type="title"/>
          </p:nvPr>
        </p:nvSpPr>
        <p:spPr>
          <a:xfrm>
            <a:off x="609562" y="273352"/>
            <a:ext cx="10972120" cy="1144682"/>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3992"/>
              <a:buFont typeface="Arial"/>
              <a:buNone/>
              <a:defRPr b="0" i="0" sz="3991"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0"/>
          <p:cNvSpPr txBox="1"/>
          <p:nvPr>
            <p:ph idx="1" type="body"/>
          </p:nvPr>
        </p:nvSpPr>
        <p:spPr>
          <a:xfrm>
            <a:off x="609562" y="1604514"/>
            <a:ext cx="10972120" cy="3977158"/>
          </a:xfrm>
          <a:prstGeom prst="rect">
            <a:avLst/>
          </a:prstGeom>
          <a:noFill/>
          <a:ln>
            <a:noFill/>
          </a:ln>
        </p:spPr>
        <p:txBody>
          <a:bodyPr anchorCtr="0" anchor="t" bIns="0" lIns="0" spcFirstLastPara="1" rIns="0" wrap="square" tIns="0">
            <a:noAutofit/>
          </a:bodyPr>
          <a:lstStyle>
            <a:lvl1pPr indent="-301180" lvl="0" marL="457200" marR="0" rtl="0" algn="l">
              <a:lnSpc>
                <a:spcPct val="90000"/>
              </a:lnSpc>
              <a:spcBef>
                <a:spcPts val="907"/>
              </a:spcBef>
              <a:spcAft>
                <a:spcPts val="0"/>
              </a:spcAft>
              <a:buClr>
                <a:srgbClr val="000000"/>
              </a:buClr>
              <a:buSzPts val="1143"/>
              <a:buFont typeface="Noto Sans Symbols"/>
              <a:buChar char="●"/>
              <a:defRPr b="0" i="0" sz="2540" u="none" cap="none" strike="noStrike">
                <a:solidFill>
                  <a:schemeClr val="dk1"/>
                </a:solidFill>
                <a:latin typeface="Arial"/>
                <a:ea typeface="Arial"/>
                <a:cs typeface="Arial"/>
                <a:sym typeface="Arial"/>
              </a:defRPr>
            </a:lvl1pPr>
            <a:lvl2pPr indent="-366839" lvl="1" marL="914400" marR="0" rtl="0" algn="l">
              <a:lnSpc>
                <a:spcPct val="90000"/>
              </a:lnSpc>
              <a:spcBef>
                <a:spcPts val="454"/>
              </a:spcBef>
              <a:spcAft>
                <a:spcPts val="0"/>
              </a:spcAft>
              <a:buClr>
                <a:schemeClr val="dk1"/>
              </a:buClr>
              <a:buSzPts val="2177"/>
              <a:buFont typeface="Arial"/>
              <a:buChar char="•"/>
              <a:defRPr b="0" i="0" sz="2177" u="none" cap="none" strike="noStrike">
                <a:solidFill>
                  <a:schemeClr val="dk1"/>
                </a:solidFill>
                <a:latin typeface="Arial"/>
                <a:ea typeface="Arial"/>
                <a:cs typeface="Arial"/>
                <a:sym typeface="Arial"/>
              </a:defRPr>
            </a:lvl2pPr>
            <a:lvl3pPr indent="-343789" lvl="2" marL="1371600" marR="0" rtl="0" algn="l">
              <a:lnSpc>
                <a:spcPct val="90000"/>
              </a:lnSpc>
              <a:spcBef>
                <a:spcPts val="454"/>
              </a:spcBef>
              <a:spcAft>
                <a:spcPts val="0"/>
              </a:spcAft>
              <a:buClr>
                <a:schemeClr val="dk1"/>
              </a:buClr>
              <a:buSzPts val="1814"/>
              <a:buFont typeface="Arial"/>
              <a:buChar char="•"/>
              <a:defRPr b="0" i="0" sz="1814" u="none" cap="none" strike="noStrike">
                <a:solidFill>
                  <a:schemeClr val="dk1"/>
                </a:solidFill>
                <a:latin typeface="Arial"/>
                <a:ea typeface="Arial"/>
                <a:cs typeface="Arial"/>
                <a:sym typeface="Arial"/>
              </a:defRPr>
            </a:lvl3pPr>
            <a:lvl4pPr indent="-332295" lvl="3" marL="1828800" marR="0" rtl="0" algn="l">
              <a:lnSpc>
                <a:spcPct val="90000"/>
              </a:lnSpc>
              <a:spcBef>
                <a:spcPts val="454"/>
              </a:spcBef>
              <a:spcAft>
                <a:spcPts val="0"/>
              </a:spcAft>
              <a:buClr>
                <a:schemeClr val="dk1"/>
              </a:buClr>
              <a:buSzPts val="1633"/>
              <a:buFont typeface="Arial"/>
              <a:buChar char="•"/>
              <a:defRPr b="0" i="0" sz="1633" u="none" cap="none" strike="noStrike">
                <a:solidFill>
                  <a:schemeClr val="dk1"/>
                </a:solidFill>
                <a:latin typeface="Arial"/>
                <a:ea typeface="Arial"/>
                <a:cs typeface="Arial"/>
                <a:sym typeface="Arial"/>
              </a:defRPr>
            </a:lvl4pPr>
            <a:lvl5pPr indent="-332295" lvl="4" marL="2286000" marR="0" rtl="0" algn="l">
              <a:lnSpc>
                <a:spcPct val="90000"/>
              </a:lnSpc>
              <a:spcBef>
                <a:spcPts val="454"/>
              </a:spcBef>
              <a:spcAft>
                <a:spcPts val="0"/>
              </a:spcAft>
              <a:buClr>
                <a:schemeClr val="dk1"/>
              </a:buClr>
              <a:buSzPts val="1633"/>
              <a:buFont typeface="Arial"/>
              <a:buChar char="•"/>
              <a:defRPr b="0" i="0" sz="1633" u="none" cap="none" strike="noStrike">
                <a:solidFill>
                  <a:schemeClr val="dk1"/>
                </a:solidFill>
                <a:latin typeface="Arial"/>
                <a:ea typeface="Arial"/>
                <a:cs typeface="Arial"/>
                <a:sym typeface="Arial"/>
              </a:defRPr>
            </a:lvl5pPr>
            <a:lvl6pPr indent="-332295" lvl="5" marL="2743200" marR="0" rtl="0" algn="l">
              <a:lnSpc>
                <a:spcPct val="90000"/>
              </a:lnSpc>
              <a:spcBef>
                <a:spcPts val="454"/>
              </a:spcBef>
              <a:spcAft>
                <a:spcPts val="0"/>
              </a:spcAft>
              <a:buClr>
                <a:schemeClr val="dk1"/>
              </a:buClr>
              <a:buSzPts val="1633"/>
              <a:buFont typeface="Arial"/>
              <a:buChar char="•"/>
              <a:defRPr b="0" i="0" sz="1633" u="none" cap="none" strike="noStrike">
                <a:solidFill>
                  <a:schemeClr val="dk1"/>
                </a:solidFill>
                <a:latin typeface="Arial"/>
                <a:ea typeface="Arial"/>
                <a:cs typeface="Arial"/>
                <a:sym typeface="Arial"/>
              </a:defRPr>
            </a:lvl6pPr>
            <a:lvl7pPr indent="-332295" lvl="6" marL="3200400" marR="0" rtl="0" algn="l">
              <a:lnSpc>
                <a:spcPct val="90000"/>
              </a:lnSpc>
              <a:spcBef>
                <a:spcPts val="454"/>
              </a:spcBef>
              <a:spcAft>
                <a:spcPts val="0"/>
              </a:spcAft>
              <a:buClr>
                <a:schemeClr val="dk1"/>
              </a:buClr>
              <a:buSzPts val="1633"/>
              <a:buFont typeface="Arial"/>
              <a:buChar char="•"/>
              <a:defRPr b="0" i="0" sz="1633" u="none" cap="none" strike="noStrike">
                <a:solidFill>
                  <a:schemeClr val="dk1"/>
                </a:solidFill>
                <a:latin typeface="Arial"/>
                <a:ea typeface="Arial"/>
                <a:cs typeface="Arial"/>
                <a:sym typeface="Arial"/>
              </a:defRPr>
            </a:lvl7pPr>
            <a:lvl8pPr indent="-332295" lvl="7" marL="3657600" marR="0" rtl="0" algn="l">
              <a:lnSpc>
                <a:spcPct val="90000"/>
              </a:lnSpc>
              <a:spcBef>
                <a:spcPts val="454"/>
              </a:spcBef>
              <a:spcAft>
                <a:spcPts val="0"/>
              </a:spcAft>
              <a:buClr>
                <a:schemeClr val="dk1"/>
              </a:buClr>
              <a:buSzPts val="1633"/>
              <a:buFont typeface="Arial"/>
              <a:buChar char="•"/>
              <a:defRPr b="0" i="0" sz="1633" u="none" cap="none" strike="noStrike">
                <a:solidFill>
                  <a:schemeClr val="dk1"/>
                </a:solidFill>
                <a:latin typeface="Arial"/>
                <a:ea typeface="Arial"/>
                <a:cs typeface="Arial"/>
                <a:sym typeface="Arial"/>
              </a:defRPr>
            </a:lvl8pPr>
            <a:lvl9pPr indent="-332295" lvl="8" marL="4114800" marR="0" rtl="0" algn="l">
              <a:lnSpc>
                <a:spcPct val="90000"/>
              </a:lnSpc>
              <a:spcBef>
                <a:spcPts val="454"/>
              </a:spcBef>
              <a:spcAft>
                <a:spcPts val="0"/>
              </a:spcAft>
              <a:buClr>
                <a:schemeClr val="dk1"/>
              </a:buClr>
              <a:buSzPts val="1633"/>
              <a:buFont typeface="Arial"/>
              <a:buChar char="•"/>
              <a:defRPr b="0" i="0" sz="1633"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1" name="Google Shape;6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2" name="Google Shape;6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3" name="Google Shape;6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4" name="Google Shape;6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
          <p:cNvSpPr/>
          <p:nvPr/>
        </p:nvSpPr>
        <p:spPr>
          <a:xfrm>
            <a:off x="2698575" y="942853"/>
            <a:ext cx="6786773" cy="4963119"/>
          </a:xfrm>
          <a:custGeom>
            <a:rect b="b" l="l" r="r" t="t"/>
            <a:pathLst>
              <a:path extrusionOk="0" h="3129" w="5703">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40" name="Google Shape;140;p1"/>
          <p:cNvSpPr/>
          <p:nvPr/>
        </p:nvSpPr>
        <p:spPr>
          <a:xfrm>
            <a:off x="1521561" y="117571"/>
            <a:ext cx="3971606" cy="513392"/>
          </a:xfrm>
          <a:custGeom>
            <a:rect b="b" l="l" r="r" t="t"/>
            <a:pathLst>
              <a:path extrusionOk="0" h="326" w="3339">
                <a:moveTo>
                  <a:pt x="0" y="0"/>
                </a:moveTo>
                <a:lnTo>
                  <a:pt x="1229" y="0"/>
                </a:lnTo>
                <a:lnTo>
                  <a:pt x="1362" y="96"/>
                </a:lnTo>
                <a:lnTo>
                  <a:pt x="2991" y="96"/>
                </a:lnTo>
                <a:lnTo>
                  <a:pt x="3339" y="326"/>
                </a:lnTo>
              </a:path>
            </a:pathLst>
          </a:custGeom>
          <a:noFill/>
          <a:ln cap="flat" cmpd="sng" w="28425">
            <a:solidFill>
              <a:schemeClr val="lt1"/>
            </a:solidFill>
            <a:prstDash val="solid"/>
            <a:miter lim="8000"/>
            <a:headEnd len="sm" w="sm" type="none"/>
            <a:tailEnd len="sm" w="sm" type="none"/>
          </a:ln>
        </p:spPr>
      </p:sp>
      <p:sp>
        <p:nvSpPr>
          <p:cNvPr id="141" name="Google Shape;141;p1"/>
          <p:cNvSpPr/>
          <p:nvPr/>
        </p:nvSpPr>
        <p:spPr>
          <a:xfrm>
            <a:off x="1521561" y="314176"/>
            <a:ext cx="6767504" cy="543438"/>
          </a:xfrm>
          <a:custGeom>
            <a:rect b="b" l="l" r="r" t="t"/>
            <a:pathLst>
              <a:path extrusionOk="0" h="345" w="5687">
                <a:moveTo>
                  <a:pt x="0" y="230"/>
                </a:moveTo>
                <a:lnTo>
                  <a:pt x="2941" y="230"/>
                </a:lnTo>
                <a:lnTo>
                  <a:pt x="3074" y="345"/>
                </a:lnTo>
                <a:lnTo>
                  <a:pt x="3611" y="345"/>
                </a:lnTo>
                <a:lnTo>
                  <a:pt x="3786" y="194"/>
                </a:lnTo>
                <a:lnTo>
                  <a:pt x="4126" y="194"/>
                </a:lnTo>
                <a:lnTo>
                  <a:pt x="4330" y="0"/>
                </a:lnTo>
                <a:lnTo>
                  <a:pt x="5687" y="0"/>
                </a:lnTo>
              </a:path>
            </a:pathLst>
          </a:custGeom>
          <a:noFill/>
          <a:ln cap="flat" cmpd="sng" w="28425">
            <a:solidFill>
              <a:schemeClr val="lt1"/>
            </a:solidFill>
            <a:prstDash val="solid"/>
            <a:miter lim="8000"/>
            <a:headEnd len="sm" w="sm" type="none"/>
            <a:tailEnd len="sm" w="sm" type="none"/>
          </a:ln>
        </p:spPr>
      </p:sp>
      <p:sp>
        <p:nvSpPr>
          <p:cNvPr id="142" name="Google Shape;142;p1"/>
          <p:cNvSpPr/>
          <p:nvPr/>
        </p:nvSpPr>
        <p:spPr>
          <a:xfrm>
            <a:off x="8293311" y="205096"/>
            <a:ext cx="143044" cy="192032"/>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5423931" y="523191"/>
            <a:ext cx="143044" cy="192032"/>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7806372" y="6567308"/>
            <a:ext cx="2851418" cy="181255"/>
          </a:xfrm>
          <a:custGeom>
            <a:rect b="b" l="l" r="r" t="t"/>
            <a:pathLst>
              <a:path extrusionOk="0" h="105" w="2158">
                <a:moveTo>
                  <a:pt x="0" y="0"/>
                </a:moveTo>
                <a:lnTo>
                  <a:pt x="1543" y="0"/>
                </a:lnTo>
                <a:lnTo>
                  <a:pt x="1713" y="105"/>
                </a:lnTo>
                <a:lnTo>
                  <a:pt x="2158" y="105"/>
                </a:lnTo>
              </a:path>
            </a:pathLst>
          </a:custGeom>
          <a:noFill/>
          <a:ln cap="flat" cmpd="sng" w="28425">
            <a:solidFill>
              <a:srgbClr val="FFFFFF"/>
            </a:solidFill>
            <a:prstDash val="solid"/>
            <a:miter lim="8000"/>
            <a:headEnd len="sm" w="sm" type="none"/>
            <a:tailEnd len="sm" w="sm" type="none"/>
          </a:ln>
        </p:spPr>
      </p:sp>
      <p:sp>
        <p:nvSpPr>
          <p:cNvPr id="145" name="Google Shape;145;p1"/>
          <p:cNvSpPr/>
          <p:nvPr/>
        </p:nvSpPr>
        <p:spPr>
          <a:xfrm>
            <a:off x="5129677" y="5752477"/>
            <a:ext cx="5528112" cy="646639"/>
          </a:xfrm>
          <a:custGeom>
            <a:rect b="b" l="l" r="r" t="t"/>
            <a:pathLst>
              <a:path extrusionOk="0" h="369" w="4181">
                <a:moveTo>
                  <a:pt x="4181" y="0"/>
                </a:moveTo>
                <a:lnTo>
                  <a:pt x="3706" y="275"/>
                </a:lnTo>
                <a:lnTo>
                  <a:pt x="1621" y="275"/>
                </a:lnTo>
                <a:lnTo>
                  <a:pt x="1463" y="369"/>
                </a:lnTo>
                <a:lnTo>
                  <a:pt x="0" y="369"/>
                </a:lnTo>
              </a:path>
            </a:pathLst>
          </a:custGeom>
          <a:noFill/>
          <a:ln cap="flat" cmpd="sng" w="28425">
            <a:solidFill>
              <a:srgbClr val="FFFFFF"/>
            </a:solidFill>
            <a:prstDash val="solid"/>
            <a:miter lim="8000"/>
            <a:headEnd len="sm" w="sm" type="none"/>
            <a:tailEnd len="sm" w="sm" type="none"/>
          </a:ln>
        </p:spPr>
      </p:sp>
      <p:sp>
        <p:nvSpPr>
          <p:cNvPr id="146" name="Google Shape;146;p1"/>
          <p:cNvSpPr/>
          <p:nvPr/>
        </p:nvSpPr>
        <p:spPr>
          <a:xfrm>
            <a:off x="4962139" y="6285465"/>
            <a:ext cx="159374" cy="213913"/>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7718847" y="6470965"/>
            <a:ext cx="159374" cy="213913"/>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983799" y="1602557"/>
            <a:ext cx="8224500" cy="29514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29"/>
              <a:buFont typeface="Arial"/>
              <a:buNone/>
            </a:pPr>
            <a:r>
              <a:rPr b="1" i="0" lang="en-US" sz="3629" u="none" cap="none" strike="noStrike">
                <a:solidFill>
                  <a:srgbClr val="FFFFFF"/>
                </a:solidFill>
                <a:latin typeface="Century Schoolbook"/>
                <a:ea typeface="Century Schoolbook"/>
                <a:cs typeface="Century Schoolbook"/>
                <a:sym typeface="Century Schoolbook"/>
              </a:rPr>
              <a:t>Voice Biometrics - SBI</a:t>
            </a:r>
            <a:endParaRPr b="1" i="0" sz="3629" u="none" cap="none" strike="noStrike">
              <a:solidFill>
                <a:srgbClr val="FFFFFF"/>
              </a:solidFill>
              <a:latin typeface="Century Schoolbook"/>
              <a:ea typeface="Century Schoolbook"/>
              <a:cs typeface="Century Schoolbook"/>
              <a:sym typeface="Century Schoolbook"/>
            </a:endParaRPr>
          </a:p>
          <a:p>
            <a:pPr indent="0" lvl="0" marL="0" marR="0" rtl="0" algn="ctr">
              <a:lnSpc>
                <a:spcPct val="100000"/>
              </a:lnSpc>
              <a:spcBef>
                <a:spcPts val="0"/>
              </a:spcBef>
              <a:spcAft>
                <a:spcPts val="0"/>
              </a:spcAft>
              <a:buClr>
                <a:srgbClr val="000000"/>
              </a:buClr>
              <a:buSzPts val="3629"/>
              <a:buFont typeface="Arial"/>
              <a:buNone/>
            </a:pPr>
            <a:r>
              <a:t/>
            </a:r>
            <a:endParaRPr b="1" i="0" sz="3629" u="none" cap="none" strike="noStrike">
              <a:solidFill>
                <a:srgbClr val="FFFFFF"/>
              </a:solidFill>
              <a:latin typeface="Century Schoolbook"/>
              <a:ea typeface="Century Schoolbook"/>
              <a:cs typeface="Century Schoolbook"/>
              <a:sym typeface="Century Schoolbook"/>
            </a:endParaRPr>
          </a:p>
          <a:p>
            <a:pPr indent="0" lvl="0" marL="0" marR="0" rtl="0" algn="ctr">
              <a:lnSpc>
                <a:spcPct val="100000"/>
              </a:lnSpc>
              <a:spcBef>
                <a:spcPts val="0"/>
              </a:spcBef>
              <a:spcAft>
                <a:spcPts val="0"/>
              </a:spcAft>
              <a:buClr>
                <a:srgbClr val="000000"/>
              </a:buClr>
              <a:buSzPts val="3629"/>
              <a:buFont typeface="Arial"/>
              <a:buNone/>
            </a:pPr>
            <a:r>
              <a:rPr b="1" i="0" lang="en-US" sz="3629" u="none" cap="none" strike="noStrike">
                <a:solidFill>
                  <a:srgbClr val="FFFFFF"/>
                </a:solidFill>
                <a:latin typeface="Century Schoolbook"/>
                <a:ea typeface="Century Schoolbook"/>
                <a:cs typeface="Century Schoolbook"/>
                <a:sym typeface="Century Schoolbook"/>
              </a:rPr>
              <a:t>Powered By - Microsoft Corporation Pvt Ltd.</a:t>
            </a:r>
            <a:endParaRPr b="1" i="0" sz="3629" u="none" cap="none" strike="noStrike">
              <a:solidFill>
                <a:srgbClr val="FFFFFF"/>
              </a:solidFill>
              <a:latin typeface="Century Schoolbook"/>
              <a:ea typeface="Century Schoolbook"/>
              <a:cs typeface="Century Schoolbook"/>
              <a:sym typeface="Century Schoolbook"/>
            </a:endParaRPr>
          </a:p>
          <a:p>
            <a:pPr indent="0" lvl="0" marL="0" marR="0" rtl="0" algn="ctr">
              <a:lnSpc>
                <a:spcPct val="100000"/>
              </a:lnSpc>
              <a:spcBef>
                <a:spcPts val="0"/>
              </a:spcBef>
              <a:spcAft>
                <a:spcPts val="0"/>
              </a:spcAft>
              <a:buClr>
                <a:srgbClr val="000000"/>
              </a:buClr>
              <a:buSzPts val="2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8"/>
          <p:cNvSpPr/>
          <p:nvPr/>
        </p:nvSpPr>
        <p:spPr>
          <a:xfrm>
            <a:off x="1983516" y="953832"/>
            <a:ext cx="8289600" cy="4501800"/>
          </a:xfrm>
          <a:prstGeom prst="rect">
            <a:avLst/>
          </a:prstGeom>
          <a:solidFill>
            <a:srgbClr val="2F0E3C"/>
          </a:solidFill>
          <a:ln>
            <a:noFill/>
          </a:ln>
        </p:spPr>
        <p:txBody>
          <a:bodyPr anchorCtr="0" anchor="t" bIns="40800" lIns="81625" spcFirstLastPara="1" rIns="81625" wrap="square" tIns="40800">
            <a:noAutofit/>
          </a:bodyPr>
          <a:lstStyle/>
          <a:p>
            <a:pPr indent="0" lvl="0" marL="0" marR="0" rtl="0" algn="l">
              <a:lnSpc>
                <a:spcPct val="100000"/>
              </a:lnSpc>
              <a:spcBef>
                <a:spcPts val="0"/>
              </a:spcBef>
              <a:spcAft>
                <a:spcPts val="0"/>
              </a:spcAft>
              <a:buClr>
                <a:srgbClr val="000000"/>
              </a:buClr>
              <a:buSzPts val="1633"/>
              <a:buFont typeface="Arial"/>
              <a:buNone/>
            </a:pPr>
            <a:r>
              <a:t/>
            </a:r>
            <a:endParaRPr b="0" i="0" sz="1633" u="none" cap="none" strike="noStrike">
              <a:solidFill>
                <a:srgbClr val="000000"/>
              </a:solidFill>
              <a:latin typeface="Arial"/>
              <a:ea typeface="Arial"/>
              <a:cs typeface="Arial"/>
              <a:sym typeface="Arial"/>
            </a:endParaRPr>
          </a:p>
        </p:txBody>
      </p:sp>
      <p:sp>
        <p:nvSpPr>
          <p:cNvPr id="212" name="Google Shape;212;p8"/>
          <p:cNvSpPr/>
          <p:nvPr/>
        </p:nvSpPr>
        <p:spPr>
          <a:xfrm>
            <a:off x="2078675" y="1175421"/>
            <a:ext cx="8034900" cy="4011600"/>
          </a:xfrm>
          <a:prstGeom prst="rect">
            <a:avLst/>
          </a:prstGeom>
          <a:noFill/>
          <a:ln>
            <a:noFill/>
          </a:ln>
        </p:spPr>
        <p:txBody>
          <a:bodyPr anchorCtr="0" anchor="t" bIns="40800" lIns="81625" spcFirstLastPara="1" rIns="81625" wrap="square" tIns="40800">
            <a:noAutofit/>
          </a:bodyPr>
          <a:lstStyle/>
          <a:p>
            <a:pPr indent="0" lvl="0" marL="0" marR="0" rtl="0" algn="l">
              <a:lnSpc>
                <a:spcPct val="42000"/>
              </a:lnSpc>
              <a:spcBef>
                <a:spcPts val="0"/>
              </a:spcBef>
              <a:spcAft>
                <a:spcPts val="0"/>
              </a:spcAft>
              <a:buClr>
                <a:srgbClr val="000000"/>
              </a:buClr>
              <a:buSzPts val="2400"/>
              <a:buFont typeface="Arial"/>
              <a:buNone/>
            </a:pPr>
            <a:r>
              <a:rPr b="1" i="0" lang="en-US" sz="2400" u="none" cap="none" strike="noStrike">
                <a:solidFill>
                  <a:schemeClr val="lt1"/>
                </a:solidFill>
                <a:latin typeface="Lato"/>
                <a:ea typeface="Lato"/>
                <a:cs typeface="Lato"/>
                <a:sym typeface="Lato"/>
              </a:rPr>
              <a:t>Demonstration Video showing the </a:t>
            </a:r>
            <a:endParaRPr b="1" i="0" sz="2400" u="none" cap="none" strike="noStrike">
              <a:solidFill>
                <a:schemeClr val="lt1"/>
              </a:solidFill>
              <a:latin typeface="Lato"/>
              <a:ea typeface="Lato"/>
              <a:cs typeface="Lato"/>
              <a:sym typeface="Lato"/>
            </a:endParaRPr>
          </a:p>
          <a:p>
            <a:pPr indent="0" lvl="0" marL="0" marR="0" rtl="0" algn="l">
              <a:lnSpc>
                <a:spcPct val="42000"/>
              </a:lnSpc>
              <a:spcBef>
                <a:spcPts val="0"/>
              </a:spcBef>
              <a:spcAft>
                <a:spcPts val="0"/>
              </a:spcAft>
              <a:buClr>
                <a:srgbClr val="000000"/>
              </a:buClr>
              <a:buSzPts val="2400"/>
              <a:buFont typeface="Arial"/>
              <a:buNone/>
            </a:pPr>
            <a:r>
              <a:t/>
            </a:r>
            <a:endParaRPr b="1" i="0" sz="2400" u="none" cap="none" strike="noStrike">
              <a:solidFill>
                <a:schemeClr val="lt1"/>
              </a:solidFill>
              <a:latin typeface="Lato"/>
              <a:ea typeface="Lato"/>
              <a:cs typeface="Lato"/>
              <a:sym typeface="Lato"/>
            </a:endParaRPr>
          </a:p>
          <a:p>
            <a:pPr indent="0" lvl="0" marL="0" marR="0" rtl="0" algn="l">
              <a:lnSpc>
                <a:spcPct val="42000"/>
              </a:lnSpc>
              <a:spcBef>
                <a:spcPts val="0"/>
              </a:spcBef>
              <a:spcAft>
                <a:spcPts val="0"/>
              </a:spcAft>
              <a:buClr>
                <a:srgbClr val="000000"/>
              </a:buClr>
              <a:buSzPts val="2400"/>
              <a:buFont typeface="Arial"/>
              <a:buNone/>
            </a:pPr>
            <a:r>
              <a:rPr b="1" i="0" lang="en-US" sz="2400" u="none" cap="none" strike="noStrike">
                <a:solidFill>
                  <a:schemeClr val="lt1"/>
                </a:solidFill>
                <a:latin typeface="Lato"/>
                <a:ea typeface="Lato"/>
                <a:cs typeface="Lato"/>
                <a:sym typeface="Lato"/>
              </a:rPr>
              <a:t>functionalities/working of the solution.</a:t>
            </a:r>
            <a:endParaRPr b="1" i="0" sz="2400" u="none" cap="none" strike="noStrike">
              <a:solidFill>
                <a:schemeClr val="lt1"/>
              </a:solidFill>
              <a:latin typeface="Lato"/>
              <a:ea typeface="Lato"/>
              <a:cs typeface="Lato"/>
              <a:sym typeface="Lato"/>
            </a:endParaRPr>
          </a:p>
          <a:p>
            <a:pPr indent="0" lvl="0" marL="0" marR="0" rtl="0" algn="l">
              <a:lnSpc>
                <a:spcPct val="42000"/>
              </a:lnSpc>
              <a:spcBef>
                <a:spcPts val="0"/>
              </a:spcBef>
              <a:spcAft>
                <a:spcPts val="0"/>
              </a:spcAft>
              <a:buClr>
                <a:srgbClr val="000000"/>
              </a:buClr>
              <a:buSzPts val="2400"/>
              <a:buFont typeface="Arial"/>
              <a:buNone/>
            </a:pPr>
            <a:r>
              <a:t/>
            </a:r>
            <a:endParaRPr b="1" sz="2400">
              <a:solidFill>
                <a:schemeClr val="lt1"/>
              </a:solidFill>
              <a:latin typeface="Lato"/>
              <a:ea typeface="Lato"/>
              <a:cs typeface="Lato"/>
              <a:sym typeface="Lato"/>
            </a:endParaRPr>
          </a:p>
          <a:p>
            <a:pPr indent="0" lvl="0" marL="0" marR="0" rtl="0" algn="ctr">
              <a:lnSpc>
                <a:spcPct val="42000"/>
              </a:lnSpc>
              <a:spcBef>
                <a:spcPts val="0"/>
              </a:spcBef>
              <a:spcAft>
                <a:spcPts val="0"/>
              </a:spcAft>
              <a:buClr>
                <a:srgbClr val="000000"/>
              </a:buClr>
              <a:buSzPts val="1633"/>
              <a:buFont typeface="Arial"/>
              <a:buNone/>
            </a:pPr>
            <a:r>
              <a:t/>
            </a:r>
            <a:endParaRPr sz="2000">
              <a:solidFill>
                <a:schemeClr val="lt1"/>
              </a:solidFill>
              <a:latin typeface="Times"/>
              <a:ea typeface="Times"/>
              <a:cs typeface="Times"/>
              <a:sym typeface="Times"/>
            </a:endParaRPr>
          </a:p>
          <a:p>
            <a:pPr indent="0" lvl="0" marL="0" marR="0" rtl="0" algn="l">
              <a:lnSpc>
                <a:spcPct val="54000"/>
              </a:lnSpc>
              <a:spcBef>
                <a:spcPts val="0"/>
              </a:spcBef>
              <a:spcAft>
                <a:spcPts val="0"/>
              </a:spcAft>
              <a:buClr>
                <a:srgbClr val="000000"/>
              </a:buClr>
              <a:buSzPts val="1633"/>
              <a:buFont typeface="Arial"/>
              <a:buNone/>
            </a:pPr>
            <a:r>
              <a:rPr lang="en-US" sz="2000">
                <a:solidFill>
                  <a:schemeClr val="lt1"/>
                </a:solidFill>
                <a:latin typeface="Times"/>
                <a:ea typeface="Times"/>
                <a:cs typeface="Times"/>
                <a:sym typeface="Times"/>
              </a:rPr>
              <a:t>https://drive.google.com/file/d/1jXWXMeLmMd8RffoFpLgmNXQOpwSBbd0F/view?usp=sharing</a:t>
            </a:r>
            <a:endParaRPr sz="2000">
              <a:solidFill>
                <a:schemeClr val="lt1"/>
              </a:solidFill>
              <a:latin typeface="Times"/>
              <a:ea typeface="Times"/>
              <a:cs typeface="Times"/>
              <a:sym typeface="Times"/>
            </a:endParaRPr>
          </a:p>
          <a:p>
            <a:pPr indent="0" lvl="0" marL="0" marR="0" rtl="0" algn="l">
              <a:lnSpc>
                <a:spcPct val="54000"/>
              </a:lnSpc>
              <a:spcBef>
                <a:spcPts val="0"/>
              </a:spcBef>
              <a:spcAft>
                <a:spcPts val="0"/>
              </a:spcAft>
              <a:buClr>
                <a:srgbClr val="000000"/>
              </a:buClr>
              <a:buSzPts val="1633"/>
              <a:buFont typeface="Arial"/>
              <a:buNone/>
            </a:pPr>
            <a:r>
              <a:t/>
            </a:r>
            <a:endParaRPr sz="2000">
              <a:solidFill>
                <a:schemeClr val="lt1"/>
              </a:solidFill>
              <a:latin typeface="Times"/>
              <a:ea typeface="Times"/>
              <a:cs typeface="Times"/>
              <a:sym typeface="Times"/>
            </a:endParaRPr>
          </a:p>
          <a:p>
            <a:pPr indent="0" lvl="0" marL="0" marR="0" rtl="0" algn="l">
              <a:lnSpc>
                <a:spcPct val="54000"/>
              </a:lnSpc>
              <a:spcBef>
                <a:spcPts val="0"/>
              </a:spcBef>
              <a:spcAft>
                <a:spcPts val="0"/>
              </a:spcAft>
              <a:buClr>
                <a:srgbClr val="000000"/>
              </a:buClr>
              <a:buSzPts val="1633"/>
              <a:buFont typeface="Arial"/>
              <a:buNone/>
            </a:pPr>
            <a:r>
              <a:t/>
            </a:r>
            <a:endParaRPr b="1" sz="1700">
              <a:solidFill>
                <a:schemeClr val="lt1"/>
              </a:solidFill>
              <a:latin typeface="Lato"/>
              <a:ea typeface="Lato"/>
              <a:cs typeface="Lato"/>
              <a:sym typeface="Lato"/>
            </a:endParaRPr>
          </a:p>
        </p:txBody>
      </p:sp>
      <p:pic>
        <p:nvPicPr>
          <p:cNvPr id="213" name="Google Shape;213;p8"/>
          <p:cNvPicPr preferRelativeResize="0"/>
          <p:nvPr/>
        </p:nvPicPr>
        <p:blipFill rotWithShape="1">
          <a:blip r:embed="rId3">
            <a:alphaModFix/>
          </a:blip>
          <a:srcRect b="0" l="0" r="0" t="0"/>
          <a:stretch/>
        </p:blipFill>
        <p:spPr>
          <a:xfrm>
            <a:off x="5050643" y="6152870"/>
            <a:ext cx="1826269" cy="4415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p:nvPr/>
        </p:nvSpPr>
        <p:spPr>
          <a:xfrm>
            <a:off x="2111048" y="690877"/>
            <a:ext cx="8289719" cy="4501654"/>
          </a:xfrm>
          <a:prstGeom prst="rect">
            <a:avLst/>
          </a:prstGeom>
          <a:solidFill>
            <a:srgbClr val="2F0E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US">
                <a:solidFill>
                  <a:schemeClr val="lt1"/>
                </a:solidFill>
              </a:rPr>
              <a:t>     </a:t>
            </a:r>
            <a:endParaRPr>
              <a:solidFill>
                <a:schemeClr val="lt1"/>
              </a:solidFill>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lt1"/>
              </a:solidFill>
            </a:endParaRPr>
          </a:p>
          <a:p>
            <a:pPr indent="0" lvl="0" marL="0" marR="0" rtl="0" algn="l">
              <a:lnSpc>
                <a:spcPct val="100000"/>
              </a:lnSpc>
              <a:spcBef>
                <a:spcPts val="0"/>
              </a:spcBef>
              <a:spcAft>
                <a:spcPts val="0"/>
              </a:spcAft>
              <a:buClr>
                <a:srgbClr val="000000"/>
              </a:buClr>
              <a:buSzPts val="1400"/>
              <a:buFont typeface="Arial"/>
              <a:buNone/>
            </a:pPr>
            <a:r>
              <a:rPr lang="en-US">
                <a:solidFill>
                  <a:schemeClr val="lt1"/>
                </a:solidFill>
              </a:rPr>
              <a:t>     </a:t>
            </a:r>
            <a:r>
              <a:rPr b="0" i="0" lang="en-US" sz="1400" u="none" cap="none" strike="noStrike">
                <a:solidFill>
                  <a:schemeClr val="lt1"/>
                </a:solidFill>
                <a:latin typeface="Arial"/>
                <a:ea typeface="Arial"/>
                <a:cs typeface="Arial"/>
                <a:sym typeface="Arial"/>
              </a:rPr>
              <a:t>Submitted By : Rishank Sharma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US">
                <a:solidFill>
                  <a:schemeClr val="lt1"/>
                </a:solidFill>
              </a:rPr>
              <a:t>     </a:t>
            </a:r>
            <a:r>
              <a:rPr b="0" i="0" lang="en-US" sz="1400" u="none" cap="none" strike="noStrike">
                <a:solidFill>
                  <a:schemeClr val="lt1"/>
                </a:solidFill>
                <a:latin typeface="Arial"/>
                <a:ea typeface="Arial"/>
                <a:cs typeface="Arial"/>
                <a:sym typeface="Arial"/>
              </a:rPr>
              <a:t>Email : rishanksharma46744@gmail.com</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US">
                <a:solidFill>
                  <a:schemeClr val="lt1"/>
                </a:solidFill>
              </a:rPr>
              <a:t>     </a:t>
            </a:r>
            <a:r>
              <a:rPr b="0" i="0" lang="en-US" sz="1400" u="none" cap="none" strike="noStrike">
                <a:solidFill>
                  <a:schemeClr val="lt1"/>
                </a:solidFill>
                <a:latin typeface="Arial"/>
                <a:ea typeface="Arial"/>
                <a:cs typeface="Arial"/>
                <a:sym typeface="Arial"/>
              </a:rPr>
              <a:t>Mobile No: 8700576478</a:t>
            </a:r>
            <a:endParaRPr b="0" i="0" sz="1400" u="none" cap="none" strike="noStrike">
              <a:solidFill>
                <a:schemeClr val="lt1"/>
              </a:solidFill>
              <a:latin typeface="Arial"/>
              <a:ea typeface="Arial"/>
              <a:cs typeface="Arial"/>
              <a:sym typeface="Arial"/>
            </a:endParaRPr>
          </a:p>
        </p:txBody>
      </p:sp>
      <p:sp>
        <p:nvSpPr>
          <p:cNvPr id="219" name="Google Shape;219;p9"/>
          <p:cNvSpPr/>
          <p:nvPr/>
        </p:nvSpPr>
        <p:spPr>
          <a:xfrm>
            <a:off x="2111048" y="819403"/>
            <a:ext cx="7045428" cy="1069894"/>
          </a:xfrm>
          <a:prstGeom prst="rect">
            <a:avLst/>
          </a:prstGeom>
          <a:noFill/>
          <a:ln>
            <a:noFill/>
          </a:ln>
        </p:spPr>
        <p:txBody>
          <a:bodyPr anchorCtr="0" anchor="t" bIns="40800" lIns="81625" spcFirstLastPara="1" rIns="81625" wrap="square" tIns="40800">
            <a:noAutofit/>
          </a:bodyPr>
          <a:lstStyle/>
          <a:p>
            <a:pPr indent="0" lvl="0" marL="0" marR="0" rtl="0" algn="l">
              <a:lnSpc>
                <a:spcPct val="100000"/>
              </a:lnSpc>
              <a:spcBef>
                <a:spcPts val="0"/>
              </a:spcBef>
              <a:spcAft>
                <a:spcPts val="0"/>
              </a:spcAft>
              <a:buClr>
                <a:srgbClr val="000000"/>
              </a:buClr>
              <a:buSzPts val="1633"/>
              <a:buFont typeface="Arial"/>
              <a:buNone/>
            </a:pPr>
            <a:r>
              <a:t/>
            </a:r>
            <a:endParaRPr b="0" i="0" sz="1633" u="none" cap="none" strike="noStrike">
              <a:solidFill>
                <a:srgbClr val="000000"/>
              </a:solidFill>
              <a:latin typeface="Arial"/>
              <a:ea typeface="Arial"/>
              <a:cs typeface="Arial"/>
              <a:sym typeface="Arial"/>
            </a:endParaRPr>
          </a:p>
          <a:p>
            <a:pPr indent="0" lvl="0" marL="0" marR="0" rtl="0" algn="ctr">
              <a:lnSpc>
                <a:spcPct val="42000"/>
              </a:lnSpc>
              <a:spcBef>
                <a:spcPts val="0"/>
              </a:spcBef>
              <a:spcAft>
                <a:spcPts val="0"/>
              </a:spcAft>
              <a:buClr>
                <a:srgbClr val="000000"/>
              </a:buClr>
              <a:buSzPts val="1633"/>
              <a:buFont typeface="Arial"/>
              <a:buNone/>
            </a:pPr>
            <a:r>
              <a:t/>
            </a:r>
            <a:endParaRPr b="0" i="0" sz="1633"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Clr>
                <a:srgbClr val="000000"/>
              </a:buClr>
              <a:buSzPts val="1633"/>
              <a:buFont typeface="Arial"/>
              <a:buNone/>
            </a:pPr>
            <a:r>
              <a:t/>
            </a:r>
            <a:endParaRPr b="0" i="0" sz="1633" u="none" cap="none" strike="noStrike">
              <a:solidFill>
                <a:srgbClr val="000000"/>
              </a:solidFill>
              <a:latin typeface="Arial"/>
              <a:ea typeface="Arial"/>
              <a:cs typeface="Arial"/>
              <a:sym typeface="Arial"/>
            </a:endParaRPr>
          </a:p>
        </p:txBody>
      </p:sp>
      <p:pic>
        <p:nvPicPr>
          <p:cNvPr id="220" name="Google Shape;220;p9"/>
          <p:cNvPicPr preferRelativeResize="0"/>
          <p:nvPr/>
        </p:nvPicPr>
        <p:blipFill rotWithShape="1">
          <a:blip r:embed="rId3">
            <a:alphaModFix/>
          </a:blip>
          <a:srcRect b="0" l="0" r="0" t="0"/>
          <a:stretch/>
        </p:blipFill>
        <p:spPr>
          <a:xfrm>
            <a:off x="2635015" y="1736816"/>
            <a:ext cx="7540205" cy="1595559"/>
          </a:xfrm>
          <a:prstGeom prst="rect">
            <a:avLst/>
          </a:prstGeom>
          <a:noFill/>
          <a:ln>
            <a:noFill/>
          </a:ln>
        </p:spPr>
      </p:pic>
      <p:pic>
        <p:nvPicPr>
          <p:cNvPr id="221" name="Google Shape;221;p9"/>
          <p:cNvPicPr preferRelativeResize="0"/>
          <p:nvPr/>
        </p:nvPicPr>
        <p:blipFill rotWithShape="1">
          <a:blip r:embed="rId4">
            <a:alphaModFix/>
          </a:blip>
          <a:srcRect b="0" l="0" r="0" t="0"/>
          <a:stretch/>
        </p:blipFill>
        <p:spPr>
          <a:xfrm>
            <a:off x="5050643" y="6152870"/>
            <a:ext cx="1826266" cy="4415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p:nvPr/>
        </p:nvSpPr>
        <p:spPr>
          <a:xfrm>
            <a:off x="124475" y="385850"/>
            <a:ext cx="12192000" cy="5513700"/>
          </a:xfrm>
          <a:prstGeom prst="rect">
            <a:avLst/>
          </a:prstGeom>
          <a:solidFill>
            <a:srgbClr val="2F0E3C"/>
          </a:solidFill>
          <a:ln>
            <a:noFill/>
          </a:ln>
        </p:spPr>
        <p:txBody>
          <a:bodyPr anchorCtr="0" anchor="t" bIns="40800" lIns="81625" spcFirstLastPara="1" rIns="81625" wrap="square" tIns="40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4" name="Google Shape;154;p2"/>
          <p:cNvSpPr/>
          <p:nvPr/>
        </p:nvSpPr>
        <p:spPr>
          <a:xfrm>
            <a:off x="124450" y="385850"/>
            <a:ext cx="12192000" cy="5426700"/>
          </a:xfrm>
          <a:prstGeom prst="rect">
            <a:avLst/>
          </a:prstGeom>
          <a:noFill/>
          <a:ln>
            <a:noFill/>
          </a:ln>
        </p:spPr>
        <p:txBody>
          <a:bodyPr anchorCtr="0" anchor="t" bIns="40800" lIns="81625" spcFirstLastPara="1" rIns="81625" wrap="square" tIns="40800">
            <a:noAutofit/>
          </a:bodyPr>
          <a:lstStyle/>
          <a:p>
            <a:pPr indent="0" lvl="0" marL="0" marR="0" rtl="0" algn="l">
              <a:lnSpc>
                <a:spcPct val="100000"/>
              </a:lnSpc>
              <a:spcBef>
                <a:spcPts val="0"/>
              </a:spcBef>
              <a:spcAft>
                <a:spcPts val="0"/>
              </a:spcAft>
              <a:buClr>
                <a:srgbClr val="000000"/>
              </a:buClr>
              <a:buSzPts val="3266"/>
              <a:buFont typeface="Arial"/>
              <a:buNone/>
            </a:pPr>
            <a:r>
              <a:rPr b="1" i="0" lang="en-US" sz="2400" u="none" cap="none" strike="noStrike">
                <a:solidFill>
                  <a:schemeClr val="lt1"/>
                </a:solidFill>
                <a:latin typeface="Arial"/>
                <a:ea typeface="Arial"/>
                <a:cs typeface="Arial"/>
                <a:sym typeface="Arial"/>
              </a:rPr>
              <a:t>Problem Being Solved</a:t>
            </a:r>
            <a:endParaRPr b="1" i="0" sz="2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66"/>
              <a:buFont typeface="Arial"/>
              <a:buNone/>
            </a:pPr>
            <a:r>
              <a:t/>
            </a:r>
            <a:endParaRPr b="1" sz="1200">
              <a:solidFill>
                <a:schemeClr val="lt1"/>
              </a:solidFill>
            </a:endParaRPr>
          </a:p>
          <a:p>
            <a:pPr indent="0" lvl="0" marL="0" marR="0" rtl="0" algn="l">
              <a:lnSpc>
                <a:spcPct val="100000"/>
              </a:lnSpc>
              <a:spcBef>
                <a:spcPts val="0"/>
              </a:spcBef>
              <a:spcAft>
                <a:spcPts val="0"/>
              </a:spcAft>
              <a:buClr>
                <a:srgbClr val="000000"/>
              </a:buClr>
              <a:buSzPts val="3266"/>
              <a:buFont typeface="Arial"/>
              <a:buNone/>
            </a:pPr>
            <a:r>
              <a:t/>
            </a:r>
            <a:endParaRPr b="1">
              <a:solidFill>
                <a:schemeClr val="lt1"/>
              </a:solidFill>
            </a:endParaRPr>
          </a:p>
          <a:p>
            <a:pPr indent="-342900" lvl="0" marL="457200" marR="0" rtl="0" algn="l">
              <a:lnSpc>
                <a:spcPct val="100000"/>
              </a:lnSpc>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Customers communicate with the bank through a variety of methods, including contact centres and video-based Customer Identification Process calls. Caller ID, PIN, Security Questions, and Device Signatures are frequently insufficient to authenticate customer.so here we need to include some more Authentication measures using microsoft azure services.</a:t>
            </a:r>
            <a:endParaRPr sz="1800">
              <a:solidFill>
                <a:schemeClr val="lt1"/>
              </a:solidFill>
              <a:latin typeface="Times"/>
              <a:ea typeface="Times"/>
              <a:cs typeface="Times"/>
              <a:sym typeface="Times"/>
            </a:endParaRPr>
          </a:p>
          <a:p>
            <a:pPr indent="0" lvl="0" marL="457200" marR="0" rtl="0" algn="l">
              <a:lnSpc>
                <a:spcPct val="100000"/>
              </a:lnSpc>
              <a:spcBef>
                <a:spcPts val="0"/>
              </a:spcBef>
              <a:spcAft>
                <a:spcPts val="0"/>
              </a:spcAft>
              <a:buNone/>
            </a:pPr>
            <a:r>
              <a:t/>
            </a:r>
            <a:endParaRPr sz="1800">
              <a:solidFill>
                <a:schemeClr val="lt1"/>
              </a:solidFill>
              <a:latin typeface="Times"/>
              <a:ea typeface="Times"/>
              <a:cs typeface="Times"/>
              <a:sym typeface="Times"/>
            </a:endParaRPr>
          </a:p>
          <a:p>
            <a:pPr indent="-342900" lvl="0" marL="457200" marR="0" rtl="0" algn="l">
              <a:lnSpc>
                <a:spcPct val="100000"/>
              </a:lnSpc>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Develop a voice signature for a sample voice clip that may be used to authenticate it with other voice samples, and then improve it with more voice samples.</a:t>
            </a:r>
            <a:endParaRPr sz="1800">
              <a:solidFill>
                <a:schemeClr val="lt1"/>
              </a:solidFill>
              <a:latin typeface="Times"/>
              <a:ea typeface="Times"/>
              <a:cs typeface="Times"/>
              <a:sym typeface="Times"/>
            </a:endParaRPr>
          </a:p>
          <a:p>
            <a:pPr indent="0" lvl="0" marL="457200" marR="0" rtl="0" algn="l">
              <a:lnSpc>
                <a:spcPct val="100000"/>
              </a:lnSpc>
              <a:spcBef>
                <a:spcPts val="0"/>
              </a:spcBef>
              <a:spcAft>
                <a:spcPts val="0"/>
              </a:spcAft>
              <a:buNone/>
            </a:pPr>
            <a:r>
              <a:t/>
            </a:r>
            <a:endParaRPr sz="1800">
              <a:solidFill>
                <a:schemeClr val="lt1"/>
              </a:solidFill>
              <a:latin typeface="Times"/>
              <a:ea typeface="Times"/>
              <a:cs typeface="Times"/>
              <a:sym typeface="Times"/>
            </a:endParaRPr>
          </a:p>
          <a:p>
            <a:pPr indent="-342900" lvl="0" marL="457200" marR="0" rtl="0" algn="l">
              <a:lnSpc>
                <a:spcPct val="100000"/>
              </a:lnSpc>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We need to authenticate and improve customers' voice signatures for interactions with the bank via different channels of interaction and also to use voice as additional </a:t>
            </a:r>
            <a:r>
              <a:rPr lang="en-US" sz="1800">
                <a:solidFill>
                  <a:schemeClr val="lt1"/>
                </a:solidFill>
                <a:latin typeface="Times"/>
                <a:ea typeface="Times"/>
                <a:cs typeface="Times"/>
                <a:sym typeface="Times"/>
              </a:rPr>
              <a:t>factor</a:t>
            </a:r>
            <a:r>
              <a:rPr lang="en-US" sz="1800">
                <a:solidFill>
                  <a:schemeClr val="lt1"/>
                </a:solidFill>
                <a:latin typeface="Times"/>
                <a:ea typeface="Times"/>
                <a:cs typeface="Times"/>
                <a:sym typeface="Times"/>
              </a:rPr>
              <a:t> of Authentication.</a:t>
            </a:r>
            <a:endParaRPr sz="1800">
              <a:solidFill>
                <a:schemeClr val="lt1"/>
              </a:solidFill>
              <a:latin typeface="Times"/>
              <a:ea typeface="Times"/>
              <a:cs typeface="Times"/>
              <a:sym typeface="Times"/>
            </a:endParaRPr>
          </a:p>
          <a:p>
            <a:pPr indent="0" lvl="0" marL="457200" marR="0" rtl="0" algn="l">
              <a:lnSpc>
                <a:spcPct val="100000"/>
              </a:lnSpc>
              <a:spcBef>
                <a:spcPts val="0"/>
              </a:spcBef>
              <a:spcAft>
                <a:spcPts val="0"/>
              </a:spcAft>
              <a:buNone/>
            </a:pPr>
            <a:r>
              <a:t/>
            </a:r>
            <a:endParaRPr sz="1800">
              <a:solidFill>
                <a:schemeClr val="lt1"/>
              </a:solidFill>
              <a:latin typeface="Times"/>
              <a:ea typeface="Times"/>
              <a:cs typeface="Times"/>
              <a:sym typeface="Times"/>
            </a:endParaRPr>
          </a:p>
          <a:p>
            <a:pPr indent="-342900" lvl="0" marL="457200" marR="0" rtl="0" algn="l">
              <a:lnSpc>
                <a:spcPct val="100000"/>
              </a:lnSpc>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Biometrics cannot be stolen, unlike passwords and PINs. Fingerprints and facial recognition have overtaken passwords in terms of security, while voice recognition adds another degree of protection. Banks might offer biometric multi-factor authentication with all of these possibilities.</a:t>
            </a:r>
            <a:endParaRPr sz="1800">
              <a:solidFill>
                <a:schemeClr val="lt1"/>
              </a:solidFill>
              <a:latin typeface="Times"/>
              <a:ea typeface="Times"/>
              <a:cs typeface="Times"/>
              <a:sym typeface="Times"/>
            </a:endParaRPr>
          </a:p>
          <a:p>
            <a:pPr indent="0" lvl="0" marL="0" marR="0" rtl="0" algn="ctr">
              <a:lnSpc>
                <a:spcPct val="54000"/>
              </a:lnSpc>
              <a:spcBef>
                <a:spcPts val="0"/>
              </a:spcBef>
              <a:spcAft>
                <a:spcPts val="0"/>
              </a:spcAft>
              <a:buClr>
                <a:srgbClr val="000000"/>
              </a:buClr>
              <a:buSzPts val="1633"/>
              <a:buFont typeface="Arial"/>
              <a:buNone/>
            </a:pPr>
            <a:r>
              <a:t/>
            </a:r>
            <a:endParaRPr b="1" i="0" sz="1200" u="none" cap="none" strike="noStrike">
              <a:solidFill>
                <a:srgbClr val="000000"/>
              </a:solidFill>
            </a:endParaRPr>
          </a:p>
        </p:txBody>
      </p:sp>
      <p:pic>
        <p:nvPicPr>
          <p:cNvPr id="155" name="Google Shape;155;p2"/>
          <p:cNvPicPr preferRelativeResize="0"/>
          <p:nvPr/>
        </p:nvPicPr>
        <p:blipFill rotWithShape="1">
          <a:blip r:embed="rId3">
            <a:alphaModFix/>
          </a:blip>
          <a:srcRect b="0" l="0" r="0" t="0"/>
          <a:stretch/>
        </p:blipFill>
        <p:spPr>
          <a:xfrm>
            <a:off x="5050643" y="6087553"/>
            <a:ext cx="1826266" cy="4415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
          <p:cNvSpPr/>
          <p:nvPr/>
        </p:nvSpPr>
        <p:spPr>
          <a:xfrm>
            <a:off x="0" y="0"/>
            <a:ext cx="12192000" cy="5700600"/>
          </a:xfrm>
          <a:prstGeom prst="rect">
            <a:avLst/>
          </a:prstGeom>
          <a:solidFill>
            <a:srgbClr val="2F0E3C"/>
          </a:solidFill>
          <a:ln>
            <a:noFill/>
          </a:ln>
        </p:spPr>
        <p:txBody>
          <a:bodyPr anchorCtr="0" anchor="t" bIns="40800" lIns="81625" spcFirstLastPara="1" rIns="81625" wrap="square" tIns="40800">
            <a:noAutofit/>
          </a:bodyPr>
          <a:lstStyle/>
          <a:p>
            <a:pPr indent="0" lvl="0" marL="0" marR="0" rtl="0" algn="l">
              <a:lnSpc>
                <a:spcPct val="100000"/>
              </a:lnSpc>
              <a:spcBef>
                <a:spcPts val="0"/>
              </a:spcBef>
              <a:spcAft>
                <a:spcPts val="0"/>
              </a:spcAft>
              <a:buClr>
                <a:srgbClr val="000000"/>
              </a:buClr>
              <a:buSzPts val="1633"/>
              <a:buFont typeface="Arial"/>
              <a:buNone/>
            </a:pPr>
            <a:r>
              <a:t/>
            </a:r>
            <a:endParaRPr b="0" i="0" sz="1633" u="none" cap="none" strike="noStrike">
              <a:solidFill>
                <a:srgbClr val="000000"/>
              </a:solidFill>
              <a:latin typeface="Arial"/>
              <a:ea typeface="Arial"/>
              <a:cs typeface="Arial"/>
              <a:sym typeface="Arial"/>
            </a:endParaRPr>
          </a:p>
        </p:txBody>
      </p:sp>
      <p:sp>
        <p:nvSpPr>
          <p:cNvPr id="161" name="Google Shape;161;p3"/>
          <p:cNvSpPr/>
          <p:nvPr/>
        </p:nvSpPr>
        <p:spPr>
          <a:xfrm>
            <a:off x="125" y="-175"/>
            <a:ext cx="12192000" cy="5700600"/>
          </a:xfrm>
          <a:prstGeom prst="rect">
            <a:avLst/>
          </a:prstGeom>
          <a:noFill/>
          <a:ln>
            <a:noFill/>
          </a:ln>
        </p:spPr>
        <p:txBody>
          <a:bodyPr anchorCtr="0" anchor="t" bIns="40800" lIns="81625" spcFirstLastPara="1" rIns="81625" wrap="square" tIns="40800">
            <a:noAutofit/>
          </a:bodyPr>
          <a:lstStyle/>
          <a:p>
            <a:pPr indent="0" lvl="0" marL="0" marR="0" rtl="0" algn="l">
              <a:lnSpc>
                <a:spcPct val="100000"/>
              </a:lnSpc>
              <a:spcBef>
                <a:spcPts val="0"/>
              </a:spcBef>
              <a:spcAft>
                <a:spcPts val="0"/>
              </a:spcAft>
              <a:buClr>
                <a:srgbClr val="000000"/>
              </a:buClr>
              <a:buSzPts val="2400"/>
              <a:buFont typeface="Arial"/>
              <a:buNone/>
            </a:pPr>
            <a:r>
              <a:rPr b="1" i="0" lang="en-US" sz="3000" u="none" cap="none" strike="noStrike">
                <a:solidFill>
                  <a:schemeClr val="lt1"/>
                </a:solidFill>
                <a:latin typeface="Lato"/>
                <a:ea typeface="Lato"/>
                <a:cs typeface="Lato"/>
                <a:sym typeface="Lato"/>
              </a:rPr>
              <a:t>Approach taken to create the model</a:t>
            </a:r>
            <a:endParaRPr b="1" sz="3000">
              <a:solidFill>
                <a:schemeClr val="lt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t/>
            </a:r>
            <a:endParaRPr sz="1600">
              <a:solidFill>
                <a:schemeClr val="lt1"/>
              </a:solidFill>
              <a:latin typeface="Times"/>
              <a:ea typeface="Times"/>
              <a:cs typeface="Times"/>
              <a:sym typeface="Times"/>
            </a:endParaRPr>
          </a:p>
          <a:p>
            <a:pPr indent="-342900" lvl="0" marL="457200" rtl="0" algn="l">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Voices are nearly impossible to recreate.Within the smaller segments voice samples are "captured" in a digital form and plotted on a Spectrum.</a:t>
            </a:r>
            <a:endParaRPr sz="1800">
              <a:solidFill>
                <a:schemeClr val="lt1"/>
              </a:solidFill>
              <a:latin typeface="Times"/>
              <a:ea typeface="Times"/>
              <a:cs typeface="Times"/>
              <a:sym typeface="Times"/>
            </a:endParaRPr>
          </a:p>
          <a:p>
            <a:pPr indent="0" lvl="0" marL="457200" rtl="0" algn="l">
              <a:spcBef>
                <a:spcPts val="0"/>
              </a:spcBef>
              <a:spcAft>
                <a:spcPts val="0"/>
              </a:spcAft>
              <a:buNone/>
            </a:pPr>
            <a:r>
              <a:t/>
            </a:r>
            <a:endParaRPr sz="1800">
              <a:solidFill>
                <a:schemeClr val="lt1"/>
              </a:solidFill>
              <a:latin typeface="Times"/>
              <a:ea typeface="Times"/>
              <a:cs typeface="Times"/>
              <a:sym typeface="Times"/>
            </a:endParaRPr>
          </a:p>
          <a:p>
            <a:pPr indent="-342900" lvl="0" marL="457200" rtl="0" algn="l">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The voiceprint is then stored as a table of numbers, where the presence of each dominant frequency in each segment is expressed as a binary number. Since all table entries are either a 1 or 0, each column can be read bottom to top as a long binary code.</a:t>
            </a:r>
            <a:endParaRPr sz="1800">
              <a:solidFill>
                <a:schemeClr val="lt1"/>
              </a:solidFill>
              <a:latin typeface="Times"/>
              <a:ea typeface="Times"/>
              <a:cs typeface="Times"/>
              <a:sym typeface="Times"/>
            </a:endParaRPr>
          </a:p>
          <a:p>
            <a:pPr indent="0" lvl="0" marL="457200" marR="0" rtl="0" algn="l">
              <a:lnSpc>
                <a:spcPct val="100000"/>
              </a:lnSpc>
              <a:spcBef>
                <a:spcPts val="0"/>
              </a:spcBef>
              <a:spcAft>
                <a:spcPts val="0"/>
              </a:spcAft>
              <a:buNone/>
            </a:pPr>
            <a:r>
              <a:t/>
            </a:r>
            <a:endParaRPr sz="1800">
              <a:solidFill>
                <a:schemeClr val="lt1"/>
              </a:solidFill>
              <a:latin typeface="Times"/>
              <a:ea typeface="Times"/>
              <a:cs typeface="Times"/>
              <a:sym typeface="Times"/>
            </a:endParaRPr>
          </a:p>
          <a:p>
            <a:pPr indent="-342900" lvl="0" marL="457200" marR="0" rtl="0" algn="l">
              <a:lnSpc>
                <a:spcPct val="100000"/>
              </a:lnSpc>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Here we are using microsoft azure cognitive services and we are going to connect this api with our application </a:t>
            </a:r>
            <a:r>
              <a:rPr lang="en-US" sz="1800">
                <a:solidFill>
                  <a:schemeClr val="lt1"/>
                </a:solidFill>
                <a:latin typeface="Times"/>
                <a:ea typeface="Times"/>
                <a:cs typeface="Times"/>
                <a:sym typeface="Times"/>
              </a:rPr>
              <a:t>through which we can use speech to text and voice recognition service of azure.</a:t>
            </a:r>
            <a:endParaRPr sz="1800">
              <a:solidFill>
                <a:schemeClr val="lt1"/>
              </a:solidFill>
              <a:latin typeface="Times"/>
              <a:ea typeface="Times"/>
              <a:cs typeface="Times"/>
              <a:sym typeface="Times"/>
            </a:endParaRPr>
          </a:p>
          <a:p>
            <a:pPr indent="0" lvl="0" marL="457200" marR="0" rtl="0" algn="l">
              <a:lnSpc>
                <a:spcPct val="100000"/>
              </a:lnSpc>
              <a:spcBef>
                <a:spcPts val="0"/>
              </a:spcBef>
              <a:spcAft>
                <a:spcPts val="0"/>
              </a:spcAft>
              <a:buNone/>
            </a:pPr>
            <a:r>
              <a:t/>
            </a:r>
            <a:endParaRPr sz="1800">
              <a:solidFill>
                <a:schemeClr val="lt1"/>
              </a:solidFill>
              <a:latin typeface="Times"/>
              <a:ea typeface="Times"/>
              <a:cs typeface="Times"/>
              <a:sym typeface="Times"/>
            </a:endParaRPr>
          </a:p>
          <a:p>
            <a:pPr indent="-342900" lvl="0" marL="457200" marR="0" rtl="0" algn="l">
              <a:lnSpc>
                <a:spcPct val="100000"/>
              </a:lnSpc>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In first login from customer we are going to collect one sample voice from them and we will ask them one security question and answer and then we will assign unique id to each customer.</a:t>
            </a:r>
            <a:endParaRPr sz="1800">
              <a:solidFill>
                <a:schemeClr val="lt1"/>
              </a:solidFill>
              <a:latin typeface="Times"/>
              <a:ea typeface="Times"/>
              <a:cs typeface="Times"/>
              <a:sym typeface="Times"/>
            </a:endParaRPr>
          </a:p>
          <a:p>
            <a:pPr indent="0" lvl="0" marL="457200" marR="0" rtl="0" algn="l">
              <a:lnSpc>
                <a:spcPct val="100000"/>
              </a:lnSpc>
              <a:spcBef>
                <a:spcPts val="0"/>
              </a:spcBef>
              <a:spcAft>
                <a:spcPts val="0"/>
              </a:spcAft>
              <a:buNone/>
            </a:pPr>
            <a:r>
              <a:t/>
            </a:r>
            <a:endParaRPr sz="1800">
              <a:solidFill>
                <a:schemeClr val="lt1"/>
              </a:solidFill>
              <a:latin typeface="Times"/>
              <a:ea typeface="Times"/>
              <a:cs typeface="Times"/>
              <a:sym typeface="Times"/>
            </a:endParaRPr>
          </a:p>
          <a:p>
            <a:pPr indent="-342900" lvl="0" marL="457200" marR="0" rtl="0" algn="l">
              <a:lnSpc>
                <a:spcPct val="100000"/>
              </a:lnSpc>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Then after that whenever customer will try to authenticate themselves first of all we will match their voice sample with our database and if their voice matches with voice sample recorded in our database then will ask security question and unique id associated with that voice sample,after that we will convert security answer and unique id input from speech to text using azure and then if both the things matches correctly with database then that customer is authenticated and will be able to access his/her account. </a:t>
            </a:r>
            <a:endParaRPr sz="1800">
              <a:solidFill>
                <a:schemeClr val="lt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1100"/>
              <a:buFont typeface="Arial"/>
              <a:buNone/>
            </a:pPr>
            <a:r>
              <a:rPr lang="en-US" sz="1600">
                <a:solidFill>
                  <a:schemeClr val="lt1"/>
                </a:solidFill>
                <a:latin typeface="Times"/>
                <a:ea typeface="Times"/>
                <a:cs typeface="Times"/>
                <a:sym typeface="Times"/>
              </a:rPr>
              <a:t> </a:t>
            </a:r>
            <a:endParaRPr sz="1600">
              <a:solidFill>
                <a:schemeClr val="lt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1100"/>
              <a:buFont typeface="Arial"/>
              <a:buNone/>
            </a:pPr>
            <a:r>
              <a:t/>
            </a:r>
            <a:endParaRPr sz="1600">
              <a:solidFill>
                <a:schemeClr val="lt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2400"/>
              <a:buFont typeface="Arial"/>
              <a:buNone/>
            </a:pPr>
            <a:r>
              <a:t/>
            </a:r>
            <a:endParaRPr sz="1600">
              <a:solidFill>
                <a:schemeClr val="lt1"/>
              </a:solidFill>
              <a:latin typeface="Times"/>
              <a:ea typeface="Times"/>
              <a:cs typeface="Times"/>
              <a:sym typeface="Times"/>
            </a:endParaRPr>
          </a:p>
          <a:p>
            <a:pPr indent="0" lvl="0" marL="0" marR="0" rtl="0" algn="l">
              <a:lnSpc>
                <a:spcPct val="42000"/>
              </a:lnSpc>
              <a:spcBef>
                <a:spcPts val="0"/>
              </a:spcBef>
              <a:spcAft>
                <a:spcPts val="0"/>
              </a:spcAft>
              <a:buClr>
                <a:srgbClr val="000000"/>
              </a:buClr>
              <a:buSzPts val="1633"/>
              <a:buFont typeface="Arial"/>
              <a:buNone/>
            </a:pPr>
            <a:r>
              <a:t/>
            </a:r>
            <a:endParaRPr b="0" i="0" sz="3000"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Clr>
                <a:srgbClr val="000000"/>
              </a:buClr>
              <a:buSzPts val="1633"/>
              <a:buFont typeface="Arial"/>
              <a:buNone/>
            </a:pPr>
            <a:r>
              <a:t/>
            </a:r>
            <a:endParaRPr b="0" i="0" sz="3000" u="none" cap="none" strike="noStrike">
              <a:solidFill>
                <a:srgbClr val="000000"/>
              </a:solidFill>
              <a:latin typeface="Arial"/>
              <a:ea typeface="Arial"/>
              <a:cs typeface="Arial"/>
              <a:sym typeface="Arial"/>
            </a:endParaRPr>
          </a:p>
        </p:txBody>
      </p:sp>
      <p:pic>
        <p:nvPicPr>
          <p:cNvPr id="162" name="Google Shape;162;p3"/>
          <p:cNvPicPr preferRelativeResize="0"/>
          <p:nvPr/>
        </p:nvPicPr>
        <p:blipFill rotWithShape="1">
          <a:blip r:embed="rId3">
            <a:alphaModFix/>
          </a:blip>
          <a:srcRect b="0" l="0" r="0" t="0"/>
          <a:stretch/>
        </p:blipFill>
        <p:spPr>
          <a:xfrm>
            <a:off x="5050643" y="6087553"/>
            <a:ext cx="1826266" cy="4415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26a841be86_0_5"/>
          <p:cNvSpPr/>
          <p:nvPr/>
        </p:nvSpPr>
        <p:spPr>
          <a:xfrm>
            <a:off x="0" y="495750"/>
            <a:ext cx="12192000" cy="5117700"/>
          </a:xfrm>
          <a:prstGeom prst="rect">
            <a:avLst/>
          </a:prstGeom>
          <a:solidFill>
            <a:srgbClr val="2F0E3C"/>
          </a:solidFill>
          <a:ln>
            <a:noFill/>
          </a:ln>
        </p:spPr>
        <p:txBody>
          <a:bodyPr anchorCtr="0" anchor="t" bIns="40800" lIns="81625" spcFirstLastPara="1" rIns="81625" wrap="square" tIns="40800">
            <a:noAutofit/>
          </a:bodyPr>
          <a:lstStyle/>
          <a:p>
            <a:pPr indent="0" lvl="0" marL="0" marR="0" rtl="0" algn="l">
              <a:lnSpc>
                <a:spcPct val="100000"/>
              </a:lnSpc>
              <a:spcBef>
                <a:spcPts val="0"/>
              </a:spcBef>
              <a:spcAft>
                <a:spcPts val="0"/>
              </a:spcAft>
              <a:buClr>
                <a:srgbClr val="000000"/>
              </a:buClr>
              <a:buSzPts val="1633"/>
              <a:buFont typeface="Arial"/>
              <a:buNone/>
            </a:pPr>
            <a:r>
              <a:t/>
            </a:r>
            <a:endParaRPr b="0" i="0" sz="1633" u="none" cap="none" strike="noStrike">
              <a:solidFill>
                <a:srgbClr val="000000"/>
              </a:solidFill>
              <a:latin typeface="Arial"/>
              <a:ea typeface="Arial"/>
              <a:cs typeface="Arial"/>
              <a:sym typeface="Arial"/>
            </a:endParaRPr>
          </a:p>
        </p:txBody>
      </p:sp>
      <p:sp>
        <p:nvSpPr>
          <p:cNvPr id="168" name="Google Shape;168;g126a841be86_0_5"/>
          <p:cNvSpPr/>
          <p:nvPr/>
        </p:nvSpPr>
        <p:spPr>
          <a:xfrm>
            <a:off x="2363467" y="1403053"/>
            <a:ext cx="7045500" cy="1069800"/>
          </a:xfrm>
          <a:prstGeom prst="rect">
            <a:avLst/>
          </a:prstGeom>
          <a:noFill/>
          <a:ln>
            <a:noFill/>
          </a:ln>
        </p:spPr>
        <p:txBody>
          <a:bodyPr anchorCtr="0" anchor="t" bIns="40800" lIns="81625" spcFirstLastPara="1" rIns="81625" wrap="square" tIns="40800">
            <a:noAutofit/>
          </a:bodyPr>
          <a:lstStyle/>
          <a:p>
            <a:pPr indent="0" lvl="0" marL="0" marR="0" rtl="0" algn="ctr">
              <a:lnSpc>
                <a:spcPct val="42000"/>
              </a:lnSpc>
              <a:spcBef>
                <a:spcPts val="0"/>
              </a:spcBef>
              <a:spcAft>
                <a:spcPts val="0"/>
              </a:spcAft>
              <a:buClr>
                <a:srgbClr val="000000"/>
              </a:buClr>
              <a:buSzPts val="1633"/>
              <a:buFont typeface="Arial"/>
              <a:buNone/>
            </a:pPr>
            <a:r>
              <a:t/>
            </a:r>
            <a:endParaRPr b="0" i="0" sz="3000" u="none" cap="none" strike="noStrike">
              <a:solidFill>
                <a:srgbClr val="000000"/>
              </a:solidFill>
              <a:latin typeface="Arial"/>
              <a:ea typeface="Arial"/>
              <a:cs typeface="Arial"/>
              <a:sym typeface="Arial"/>
            </a:endParaRPr>
          </a:p>
          <a:p>
            <a:pPr indent="0" lvl="0" marL="0" marR="0" rtl="0" algn="ctr">
              <a:lnSpc>
                <a:spcPct val="42000"/>
              </a:lnSpc>
              <a:spcBef>
                <a:spcPts val="0"/>
              </a:spcBef>
              <a:spcAft>
                <a:spcPts val="0"/>
              </a:spcAft>
              <a:buClr>
                <a:srgbClr val="000000"/>
              </a:buClr>
              <a:buSzPts val="1633"/>
              <a:buFont typeface="Arial"/>
              <a:buNone/>
            </a:pPr>
            <a:r>
              <a:t/>
            </a:r>
            <a:endParaRPr b="0" i="0" sz="3000"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Clr>
                <a:srgbClr val="000000"/>
              </a:buClr>
              <a:buSzPts val="1633"/>
              <a:buFont typeface="Arial"/>
              <a:buNone/>
            </a:pPr>
            <a:r>
              <a:t/>
            </a:r>
            <a:endParaRPr b="0" i="0" sz="3000" u="none" cap="none" strike="noStrike">
              <a:solidFill>
                <a:srgbClr val="000000"/>
              </a:solidFill>
              <a:latin typeface="Arial"/>
              <a:ea typeface="Arial"/>
              <a:cs typeface="Arial"/>
              <a:sym typeface="Arial"/>
            </a:endParaRPr>
          </a:p>
        </p:txBody>
      </p:sp>
      <p:pic>
        <p:nvPicPr>
          <p:cNvPr id="169" name="Google Shape;169;g126a841be86_0_5"/>
          <p:cNvPicPr preferRelativeResize="0"/>
          <p:nvPr/>
        </p:nvPicPr>
        <p:blipFill rotWithShape="1">
          <a:blip r:embed="rId3">
            <a:alphaModFix/>
          </a:blip>
          <a:srcRect b="0" l="0" r="0" t="0"/>
          <a:stretch/>
        </p:blipFill>
        <p:spPr>
          <a:xfrm>
            <a:off x="5050643" y="6087553"/>
            <a:ext cx="1826269" cy="441544"/>
          </a:xfrm>
          <a:prstGeom prst="rect">
            <a:avLst/>
          </a:prstGeom>
          <a:noFill/>
          <a:ln>
            <a:noFill/>
          </a:ln>
        </p:spPr>
      </p:pic>
      <p:sp>
        <p:nvSpPr>
          <p:cNvPr id="170" name="Google Shape;170;g126a841be86_0_5"/>
          <p:cNvSpPr/>
          <p:nvPr/>
        </p:nvSpPr>
        <p:spPr>
          <a:xfrm>
            <a:off x="1983800" y="1602548"/>
            <a:ext cx="8224500" cy="3702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29"/>
              <a:buFont typeface="Arial"/>
              <a:buNone/>
            </a:pPr>
            <a:r>
              <a:rPr b="1" i="0" lang="en-US" sz="3629" u="none" cap="none" strike="noStrike">
                <a:solidFill>
                  <a:srgbClr val="FFFFFF"/>
                </a:solidFill>
                <a:latin typeface="Century Schoolbook"/>
                <a:ea typeface="Century Schoolbook"/>
                <a:cs typeface="Century Schoolbook"/>
                <a:sym typeface="Century Schoolbook"/>
              </a:rPr>
              <a:t>Prerequisites</a:t>
            </a:r>
            <a:endParaRPr b="1" i="0" sz="3629" u="none" cap="none" strike="noStrike">
              <a:solidFill>
                <a:srgbClr val="FFFFFF"/>
              </a:solidFill>
              <a:latin typeface="Century Schoolbook"/>
              <a:ea typeface="Century Schoolbook"/>
              <a:cs typeface="Century Schoolbook"/>
              <a:sym typeface="Century Schoolbook"/>
            </a:endParaRPr>
          </a:p>
          <a:p>
            <a:pPr indent="0" lvl="0" marL="0" marR="0" rtl="0" algn="ctr">
              <a:lnSpc>
                <a:spcPct val="100000"/>
              </a:lnSpc>
              <a:spcBef>
                <a:spcPts val="0"/>
              </a:spcBef>
              <a:spcAft>
                <a:spcPts val="0"/>
              </a:spcAft>
              <a:buClr>
                <a:srgbClr val="000000"/>
              </a:buClr>
              <a:buSzPts val="3629"/>
              <a:buFont typeface="Arial"/>
              <a:buNone/>
            </a:pPr>
            <a:r>
              <a:t/>
            </a:r>
            <a:endParaRPr b="1" i="0" sz="3629" u="none" cap="none" strike="noStrike">
              <a:solidFill>
                <a:srgbClr val="FFFFFF"/>
              </a:solidFill>
              <a:latin typeface="Century Schoolbook"/>
              <a:ea typeface="Century Schoolbook"/>
              <a:cs typeface="Century Schoolbook"/>
              <a:sym typeface="Century Schoolbook"/>
            </a:endParaRPr>
          </a:p>
          <a:p>
            <a:pPr indent="-457200" lvl="0" marL="457200" marR="0" rtl="0" algn="l">
              <a:lnSpc>
                <a:spcPct val="100000"/>
              </a:lnSpc>
              <a:spcBef>
                <a:spcPts val="0"/>
              </a:spcBef>
              <a:spcAft>
                <a:spcPts val="0"/>
              </a:spcAft>
              <a:buClr>
                <a:srgbClr val="FFFFFF"/>
              </a:buClr>
              <a:buSzPts val="3629"/>
              <a:buFont typeface="Century Schoolbook"/>
              <a:buChar char="●"/>
            </a:pPr>
            <a:r>
              <a:rPr b="1" i="0" lang="en-US" sz="3629" u="none" cap="none" strike="noStrike">
                <a:solidFill>
                  <a:srgbClr val="FFFFFF"/>
                </a:solidFill>
                <a:latin typeface="Century Schoolbook"/>
                <a:ea typeface="Century Schoolbook"/>
                <a:cs typeface="Century Schoolbook"/>
                <a:sym typeface="Century Schoolbook"/>
              </a:rPr>
              <a:t>Sample Audio Clips collected from Contact Centre / V-CIP Clips.</a:t>
            </a:r>
            <a:endParaRPr b="1" i="0" sz="3629" u="none" cap="none" strike="noStrike">
              <a:solidFill>
                <a:srgbClr val="FFFFFF"/>
              </a:solidFill>
              <a:latin typeface="Century Schoolbook"/>
              <a:ea typeface="Century Schoolbook"/>
              <a:cs typeface="Century Schoolbook"/>
              <a:sym typeface="Century Schoolbook"/>
            </a:endParaRPr>
          </a:p>
          <a:p>
            <a:pPr indent="-457200" lvl="0" marL="457200" marR="0" rtl="0" algn="l">
              <a:lnSpc>
                <a:spcPct val="100000"/>
              </a:lnSpc>
              <a:spcBef>
                <a:spcPts val="0"/>
              </a:spcBef>
              <a:spcAft>
                <a:spcPts val="0"/>
              </a:spcAft>
              <a:buClr>
                <a:srgbClr val="FFFFFF"/>
              </a:buClr>
              <a:buSzPts val="3629"/>
              <a:buFont typeface="Century Schoolbook"/>
              <a:buChar char="●"/>
            </a:pPr>
            <a:r>
              <a:rPr b="1" i="0" lang="en-US" sz="3629" u="none" cap="none" strike="noStrike">
                <a:solidFill>
                  <a:srgbClr val="FFFFFF"/>
                </a:solidFill>
                <a:latin typeface="Century Schoolbook"/>
                <a:ea typeface="Century Schoolbook"/>
                <a:cs typeface="Century Schoolbook"/>
                <a:sym typeface="Century Schoolbook"/>
              </a:rPr>
              <a:t>Length of Voice clip will be defined and shared.</a:t>
            </a:r>
            <a:endParaRPr b="1" i="0" sz="3629" u="none" cap="none" strike="noStrike">
              <a:solidFill>
                <a:srgbClr val="FFFFFF"/>
              </a:solidFill>
              <a:latin typeface="Century Schoolbook"/>
              <a:ea typeface="Century Schoolbook"/>
              <a:cs typeface="Century Schoolbook"/>
              <a:sym typeface="Century Schoolbook"/>
            </a:endParaRPr>
          </a:p>
          <a:p>
            <a:pPr indent="0" lvl="0" marL="0" marR="0" rtl="0" algn="ctr">
              <a:lnSpc>
                <a:spcPct val="100000"/>
              </a:lnSpc>
              <a:spcBef>
                <a:spcPts val="0"/>
              </a:spcBef>
              <a:spcAft>
                <a:spcPts val="0"/>
              </a:spcAft>
              <a:buClr>
                <a:srgbClr val="000000"/>
              </a:buClr>
              <a:buSzPts val="2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
          <p:cNvSpPr/>
          <p:nvPr/>
        </p:nvSpPr>
        <p:spPr>
          <a:xfrm>
            <a:off x="0" y="359625"/>
            <a:ext cx="12192000" cy="5303400"/>
          </a:xfrm>
          <a:prstGeom prst="rect">
            <a:avLst/>
          </a:prstGeom>
          <a:solidFill>
            <a:srgbClr val="2F0E3C"/>
          </a:solidFill>
          <a:ln>
            <a:noFill/>
          </a:ln>
        </p:spPr>
        <p:txBody>
          <a:bodyPr anchorCtr="0" anchor="t" bIns="40800" lIns="81625" spcFirstLastPara="1" rIns="81625" wrap="square" tIns="40800">
            <a:noAutofit/>
          </a:bodyPr>
          <a:lstStyle/>
          <a:p>
            <a:pPr indent="0" lvl="0" marL="0" marR="0" rtl="0" algn="l">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Arial"/>
              <a:ea typeface="Arial"/>
              <a:cs typeface="Arial"/>
              <a:sym typeface="Arial"/>
            </a:endParaRPr>
          </a:p>
        </p:txBody>
      </p:sp>
      <p:sp>
        <p:nvSpPr>
          <p:cNvPr id="176" name="Google Shape;176;p4"/>
          <p:cNvSpPr/>
          <p:nvPr/>
        </p:nvSpPr>
        <p:spPr>
          <a:xfrm>
            <a:off x="0" y="359625"/>
            <a:ext cx="12192000" cy="5207100"/>
          </a:xfrm>
          <a:prstGeom prst="rect">
            <a:avLst/>
          </a:prstGeom>
          <a:noFill/>
          <a:ln>
            <a:noFill/>
          </a:ln>
        </p:spPr>
        <p:txBody>
          <a:bodyPr anchorCtr="0" anchor="t" bIns="40800" lIns="81625" spcFirstLastPara="1" rIns="81625" wrap="square" tIns="40800">
            <a:noAutofit/>
          </a:bodyPr>
          <a:lstStyle/>
          <a:p>
            <a:pPr indent="0" lvl="0" marL="0" marR="0" rtl="0" algn="l">
              <a:lnSpc>
                <a:spcPct val="100000"/>
              </a:lnSpc>
              <a:spcBef>
                <a:spcPts val="0"/>
              </a:spcBef>
              <a:spcAft>
                <a:spcPts val="0"/>
              </a:spcAft>
              <a:buClr>
                <a:srgbClr val="000000"/>
              </a:buClr>
              <a:buSzPts val="3266"/>
              <a:buFont typeface="Arial"/>
              <a:buNone/>
            </a:pPr>
            <a:r>
              <a:rPr b="1" lang="en-US" sz="3200">
                <a:solidFill>
                  <a:schemeClr val="lt1"/>
                </a:solidFill>
              </a:rPr>
              <a:t>Non F</a:t>
            </a:r>
            <a:r>
              <a:rPr b="1" i="0" lang="en-US" sz="3200" u="none" cap="none" strike="noStrike">
                <a:solidFill>
                  <a:schemeClr val="lt1"/>
                </a:solidFill>
              </a:rPr>
              <a:t>unctional </a:t>
            </a:r>
            <a:r>
              <a:rPr b="1" lang="en-US" sz="3200">
                <a:solidFill>
                  <a:schemeClr val="lt1"/>
                </a:solidFill>
              </a:rPr>
              <a:t>R</a:t>
            </a:r>
            <a:r>
              <a:rPr b="1" i="0" lang="en-US" sz="3200" u="none" cap="none" strike="noStrike">
                <a:solidFill>
                  <a:schemeClr val="lt1"/>
                </a:solidFill>
              </a:rPr>
              <a:t>equirements(NFR)</a:t>
            </a:r>
            <a:endParaRPr b="1" sz="3200">
              <a:solidFill>
                <a:schemeClr val="lt1"/>
              </a:solidFill>
            </a:endParaRPr>
          </a:p>
          <a:p>
            <a:pPr indent="0" lvl="0" marL="457200" marR="0" rtl="0" algn="l">
              <a:lnSpc>
                <a:spcPct val="100000"/>
              </a:lnSpc>
              <a:spcBef>
                <a:spcPts val="0"/>
              </a:spcBef>
              <a:spcAft>
                <a:spcPts val="0"/>
              </a:spcAft>
              <a:buNone/>
            </a:pPr>
            <a:r>
              <a:t/>
            </a:r>
            <a:endParaRPr sz="1800">
              <a:solidFill>
                <a:schemeClr val="lt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1100"/>
              <a:buFont typeface="Arial"/>
              <a:buNone/>
            </a:pPr>
            <a:r>
              <a:rPr lang="en-US" sz="1800">
                <a:solidFill>
                  <a:schemeClr val="lt1"/>
                </a:solidFill>
                <a:latin typeface="Times"/>
                <a:ea typeface="Times"/>
                <a:cs typeface="Times"/>
                <a:sym typeface="Times"/>
              </a:rPr>
              <a:t>Performance Requirements:</a:t>
            </a:r>
            <a:endParaRPr sz="1800">
              <a:solidFill>
                <a:schemeClr val="lt1"/>
              </a:solidFill>
              <a:latin typeface="Times"/>
              <a:ea typeface="Times"/>
              <a:cs typeface="Times"/>
              <a:sym typeface="Times"/>
            </a:endParaRPr>
          </a:p>
          <a:p>
            <a:pPr indent="-342900" lvl="0" marL="457200" marR="0" rtl="0" algn="l">
              <a:lnSpc>
                <a:spcPct val="100000"/>
              </a:lnSpc>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The system should recognize any voice in his list without any fault With ideal conditions, system response should be fast and error-free. System performance shall not decrease with time or by usage.</a:t>
            </a:r>
            <a:endParaRPr sz="1800">
              <a:solidFill>
                <a:schemeClr val="lt1"/>
              </a:solidFill>
              <a:latin typeface="Times"/>
              <a:ea typeface="Times"/>
              <a:cs typeface="Times"/>
              <a:sym typeface="Times"/>
            </a:endParaRPr>
          </a:p>
          <a:p>
            <a:pPr indent="0" lvl="0" marL="0" marR="0" rtl="0" algn="l">
              <a:lnSpc>
                <a:spcPct val="100000"/>
              </a:lnSpc>
              <a:spcBef>
                <a:spcPts val="0"/>
              </a:spcBef>
              <a:spcAft>
                <a:spcPts val="0"/>
              </a:spcAft>
              <a:buNone/>
            </a:pPr>
            <a:r>
              <a:t/>
            </a:r>
            <a:endParaRPr sz="1800">
              <a:solidFill>
                <a:schemeClr val="lt1"/>
              </a:solidFill>
              <a:latin typeface="Times"/>
              <a:ea typeface="Times"/>
              <a:cs typeface="Times"/>
              <a:sym typeface="Times"/>
            </a:endParaRPr>
          </a:p>
          <a:p>
            <a:pPr indent="0" lvl="0" marL="0" marR="0" rtl="0" algn="l">
              <a:lnSpc>
                <a:spcPct val="100000"/>
              </a:lnSpc>
              <a:spcBef>
                <a:spcPts val="0"/>
              </a:spcBef>
              <a:spcAft>
                <a:spcPts val="0"/>
              </a:spcAft>
              <a:buNone/>
            </a:pPr>
            <a:r>
              <a:rPr lang="en-US" sz="1800">
                <a:solidFill>
                  <a:schemeClr val="lt1"/>
                </a:solidFill>
                <a:latin typeface="Times"/>
                <a:ea typeface="Times"/>
                <a:cs typeface="Times"/>
                <a:sym typeface="Times"/>
              </a:rPr>
              <a:t>Security Requirements:</a:t>
            </a:r>
            <a:endParaRPr sz="1800">
              <a:solidFill>
                <a:schemeClr val="lt1"/>
              </a:solidFill>
              <a:latin typeface="Times"/>
              <a:ea typeface="Times"/>
              <a:cs typeface="Times"/>
              <a:sym typeface="Times"/>
            </a:endParaRPr>
          </a:p>
          <a:p>
            <a:pPr indent="-342900" lvl="0" marL="457200" marR="0" rtl="0" algn="l">
              <a:lnSpc>
                <a:spcPct val="100000"/>
              </a:lnSpc>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Change the data is only allowed to admins and forbidden to any user.</a:t>
            </a:r>
            <a:endParaRPr sz="1800">
              <a:solidFill>
                <a:schemeClr val="lt1"/>
              </a:solidFill>
              <a:latin typeface="Times"/>
              <a:ea typeface="Times"/>
              <a:cs typeface="Times"/>
              <a:sym typeface="Times"/>
            </a:endParaRPr>
          </a:p>
          <a:p>
            <a:pPr indent="0" lvl="0" marL="0" marR="0" rtl="0" algn="l">
              <a:lnSpc>
                <a:spcPct val="100000"/>
              </a:lnSpc>
              <a:spcBef>
                <a:spcPts val="0"/>
              </a:spcBef>
              <a:spcAft>
                <a:spcPts val="0"/>
              </a:spcAft>
              <a:buNone/>
            </a:pPr>
            <a:r>
              <a:t/>
            </a:r>
            <a:endParaRPr sz="1800">
              <a:solidFill>
                <a:schemeClr val="lt1"/>
              </a:solidFill>
              <a:latin typeface="Times"/>
              <a:ea typeface="Times"/>
              <a:cs typeface="Times"/>
              <a:sym typeface="Times"/>
            </a:endParaRPr>
          </a:p>
          <a:p>
            <a:pPr indent="0" lvl="0" marL="0" marR="0" rtl="0" algn="l">
              <a:lnSpc>
                <a:spcPct val="100000"/>
              </a:lnSpc>
              <a:spcBef>
                <a:spcPts val="0"/>
              </a:spcBef>
              <a:spcAft>
                <a:spcPts val="0"/>
              </a:spcAft>
              <a:buNone/>
            </a:pPr>
            <a:r>
              <a:rPr b="1" lang="en-US" sz="2200">
                <a:solidFill>
                  <a:schemeClr val="lt1"/>
                </a:solidFill>
                <a:latin typeface="Times"/>
                <a:ea typeface="Times"/>
                <a:cs typeface="Times"/>
                <a:sym typeface="Times"/>
              </a:rPr>
              <a:t>Software Quality Attributes</a:t>
            </a:r>
            <a:endParaRPr b="1" sz="2200">
              <a:solidFill>
                <a:schemeClr val="lt1"/>
              </a:solidFill>
              <a:latin typeface="Times"/>
              <a:ea typeface="Times"/>
              <a:cs typeface="Times"/>
              <a:sym typeface="Times"/>
            </a:endParaRPr>
          </a:p>
          <a:p>
            <a:pPr indent="0" lvl="0" marL="0" marR="0" rtl="0" algn="l">
              <a:lnSpc>
                <a:spcPct val="100000"/>
              </a:lnSpc>
              <a:spcBef>
                <a:spcPts val="0"/>
              </a:spcBef>
              <a:spcAft>
                <a:spcPts val="0"/>
              </a:spcAft>
              <a:buNone/>
            </a:pPr>
            <a:r>
              <a:t/>
            </a:r>
            <a:endParaRPr sz="1800">
              <a:solidFill>
                <a:schemeClr val="lt1"/>
              </a:solidFill>
              <a:latin typeface="Times"/>
              <a:ea typeface="Times"/>
              <a:cs typeface="Times"/>
              <a:sym typeface="Times"/>
            </a:endParaRPr>
          </a:p>
          <a:p>
            <a:pPr indent="0" lvl="0" marL="0" marR="0" rtl="0" algn="l">
              <a:lnSpc>
                <a:spcPct val="100000"/>
              </a:lnSpc>
              <a:spcBef>
                <a:spcPts val="0"/>
              </a:spcBef>
              <a:spcAft>
                <a:spcPts val="0"/>
              </a:spcAft>
              <a:buNone/>
            </a:pPr>
            <a:r>
              <a:rPr lang="en-US" sz="1800">
                <a:solidFill>
                  <a:schemeClr val="lt1"/>
                </a:solidFill>
                <a:latin typeface="Times"/>
                <a:ea typeface="Times"/>
                <a:cs typeface="Times"/>
                <a:sym typeface="Times"/>
              </a:rPr>
              <a:t>Availability:</a:t>
            </a:r>
            <a:endParaRPr sz="1800">
              <a:solidFill>
                <a:schemeClr val="lt1"/>
              </a:solidFill>
              <a:latin typeface="Times"/>
              <a:ea typeface="Times"/>
              <a:cs typeface="Times"/>
              <a:sym typeface="Times"/>
            </a:endParaRPr>
          </a:p>
          <a:p>
            <a:pPr indent="-342900" lvl="0" marL="457200" marR="0" rtl="0" algn="l">
              <a:lnSpc>
                <a:spcPct val="100000"/>
              </a:lnSpc>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This System will be up to date and offer all the facilities to the users. Also</a:t>
            </a:r>
            <a:endParaRPr sz="1800">
              <a:solidFill>
                <a:schemeClr val="lt1"/>
              </a:solidFill>
              <a:latin typeface="Times"/>
              <a:ea typeface="Times"/>
              <a:cs typeface="Times"/>
              <a:sym typeface="Times"/>
            </a:endParaRPr>
          </a:p>
          <a:p>
            <a:pPr indent="0" lvl="0" marL="0" marR="0" rtl="0" algn="l">
              <a:lnSpc>
                <a:spcPct val="100000"/>
              </a:lnSpc>
              <a:spcBef>
                <a:spcPts val="0"/>
              </a:spcBef>
              <a:spcAft>
                <a:spcPts val="0"/>
              </a:spcAft>
              <a:buNone/>
            </a:pPr>
            <a:r>
              <a:rPr lang="en-US" sz="1800">
                <a:solidFill>
                  <a:schemeClr val="lt1"/>
                </a:solidFill>
                <a:latin typeface="Times"/>
                <a:ea typeface="Times"/>
                <a:cs typeface="Times"/>
                <a:sym typeface="Times"/>
              </a:rPr>
              <a:t>view the right voice detection.</a:t>
            </a:r>
            <a:endParaRPr sz="1800">
              <a:solidFill>
                <a:schemeClr val="lt1"/>
              </a:solidFill>
              <a:latin typeface="Times"/>
              <a:ea typeface="Times"/>
              <a:cs typeface="Times"/>
              <a:sym typeface="Times"/>
            </a:endParaRPr>
          </a:p>
          <a:p>
            <a:pPr indent="0" lvl="0" marL="0" marR="0" rtl="0" algn="l">
              <a:lnSpc>
                <a:spcPct val="100000"/>
              </a:lnSpc>
              <a:spcBef>
                <a:spcPts val="0"/>
              </a:spcBef>
              <a:spcAft>
                <a:spcPts val="0"/>
              </a:spcAft>
              <a:buNone/>
            </a:pPr>
            <a:r>
              <a:t/>
            </a:r>
            <a:endParaRPr sz="1800">
              <a:solidFill>
                <a:schemeClr val="lt1"/>
              </a:solidFill>
              <a:latin typeface="Times"/>
              <a:ea typeface="Times"/>
              <a:cs typeface="Times"/>
              <a:sym typeface="Times"/>
            </a:endParaRPr>
          </a:p>
          <a:p>
            <a:pPr indent="0" lvl="0" marL="0" marR="0" rtl="0" algn="l">
              <a:lnSpc>
                <a:spcPct val="100000"/>
              </a:lnSpc>
              <a:spcBef>
                <a:spcPts val="0"/>
              </a:spcBef>
              <a:spcAft>
                <a:spcPts val="0"/>
              </a:spcAft>
              <a:buNone/>
            </a:pPr>
            <a:r>
              <a:rPr lang="en-US" sz="1800">
                <a:solidFill>
                  <a:schemeClr val="lt1"/>
                </a:solidFill>
                <a:latin typeface="Times"/>
                <a:ea typeface="Times"/>
                <a:cs typeface="Times"/>
                <a:sym typeface="Times"/>
              </a:rPr>
              <a:t>Flexibility:</a:t>
            </a:r>
            <a:endParaRPr sz="1800">
              <a:solidFill>
                <a:schemeClr val="lt1"/>
              </a:solidFill>
              <a:latin typeface="Times"/>
              <a:ea typeface="Times"/>
              <a:cs typeface="Times"/>
              <a:sym typeface="Times"/>
            </a:endParaRPr>
          </a:p>
          <a:p>
            <a:pPr indent="-342900" lvl="0" marL="457200" marR="0" rtl="0" algn="l">
              <a:lnSpc>
                <a:spcPct val="100000"/>
              </a:lnSpc>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This System will be easy to learn and easy to use, and also will provide help</a:t>
            </a:r>
            <a:endParaRPr sz="1800">
              <a:solidFill>
                <a:schemeClr val="lt1"/>
              </a:solidFill>
              <a:latin typeface="Times"/>
              <a:ea typeface="Times"/>
              <a:cs typeface="Times"/>
              <a:sym typeface="Times"/>
            </a:endParaRPr>
          </a:p>
          <a:p>
            <a:pPr indent="0" lvl="0" marL="0" marR="0" rtl="0" algn="l">
              <a:lnSpc>
                <a:spcPct val="100000"/>
              </a:lnSpc>
              <a:spcBef>
                <a:spcPts val="0"/>
              </a:spcBef>
              <a:spcAft>
                <a:spcPts val="0"/>
              </a:spcAft>
              <a:buNone/>
            </a:pPr>
            <a:r>
              <a:rPr lang="en-US" sz="1800">
                <a:solidFill>
                  <a:schemeClr val="lt1"/>
                </a:solidFill>
                <a:latin typeface="Times"/>
                <a:ea typeface="Times"/>
                <a:cs typeface="Times"/>
                <a:sym typeface="Times"/>
              </a:rPr>
              <a:t>a page for all new users.</a:t>
            </a:r>
            <a:endParaRPr i="0" sz="1633" u="none" cap="none" strike="noStrike">
              <a:solidFill>
                <a:srgbClr val="000000"/>
              </a:solidFill>
            </a:endParaRPr>
          </a:p>
        </p:txBody>
      </p:sp>
      <p:pic>
        <p:nvPicPr>
          <p:cNvPr id="177" name="Google Shape;177;p4"/>
          <p:cNvPicPr preferRelativeResize="0"/>
          <p:nvPr/>
        </p:nvPicPr>
        <p:blipFill rotWithShape="1">
          <a:blip r:embed="rId3">
            <a:alphaModFix/>
          </a:blip>
          <a:srcRect b="0" l="0" r="0" t="0"/>
          <a:stretch/>
        </p:blipFill>
        <p:spPr>
          <a:xfrm>
            <a:off x="5050643" y="6152870"/>
            <a:ext cx="1826266" cy="4415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2ac03c9287_0_10"/>
          <p:cNvSpPr/>
          <p:nvPr/>
        </p:nvSpPr>
        <p:spPr>
          <a:xfrm>
            <a:off x="0" y="427075"/>
            <a:ext cx="12192000" cy="5303400"/>
          </a:xfrm>
          <a:prstGeom prst="rect">
            <a:avLst/>
          </a:prstGeom>
          <a:solidFill>
            <a:srgbClr val="2F0E3C"/>
          </a:solidFill>
          <a:ln>
            <a:noFill/>
          </a:ln>
        </p:spPr>
        <p:txBody>
          <a:bodyPr anchorCtr="0" anchor="t" bIns="40800" lIns="81625" spcFirstLastPara="1" rIns="81625" wrap="square" tIns="40800">
            <a:noAutofit/>
          </a:bodyPr>
          <a:lstStyle/>
          <a:p>
            <a:pPr indent="0" lvl="0" marL="0" marR="0" rtl="0" algn="l">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Arial"/>
              <a:ea typeface="Arial"/>
              <a:cs typeface="Arial"/>
              <a:sym typeface="Arial"/>
            </a:endParaRPr>
          </a:p>
        </p:txBody>
      </p:sp>
      <p:sp>
        <p:nvSpPr>
          <p:cNvPr id="183" name="Google Shape;183;g12ac03c9287_0_10"/>
          <p:cNvSpPr/>
          <p:nvPr/>
        </p:nvSpPr>
        <p:spPr>
          <a:xfrm>
            <a:off x="-62250" y="1387325"/>
            <a:ext cx="12192000" cy="5207100"/>
          </a:xfrm>
          <a:prstGeom prst="rect">
            <a:avLst/>
          </a:prstGeom>
          <a:noFill/>
          <a:ln>
            <a:noFill/>
          </a:ln>
        </p:spPr>
        <p:txBody>
          <a:bodyPr anchorCtr="0" anchor="t" bIns="40800" lIns="81625" spcFirstLastPara="1" rIns="81625" wrap="square" tIns="40800">
            <a:noAutofit/>
          </a:bodyPr>
          <a:lstStyle/>
          <a:p>
            <a:pPr indent="0" lvl="0" marL="0" marR="0" rtl="0" algn="ctr">
              <a:lnSpc>
                <a:spcPct val="54000"/>
              </a:lnSpc>
              <a:spcBef>
                <a:spcPts val="0"/>
              </a:spcBef>
              <a:spcAft>
                <a:spcPts val="0"/>
              </a:spcAft>
              <a:buClr>
                <a:srgbClr val="000000"/>
              </a:buClr>
              <a:buSzPts val="1633"/>
              <a:buFont typeface="Arial"/>
              <a:buNone/>
            </a:pPr>
            <a:r>
              <a:t/>
            </a:r>
            <a:endParaRPr i="0" sz="1633" u="none" cap="none" strike="noStrike">
              <a:solidFill>
                <a:srgbClr val="000000"/>
              </a:solidFill>
            </a:endParaRPr>
          </a:p>
        </p:txBody>
      </p:sp>
      <p:pic>
        <p:nvPicPr>
          <p:cNvPr id="184" name="Google Shape;184;g12ac03c9287_0_10"/>
          <p:cNvPicPr preferRelativeResize="0"/>
          <p:nvPr/>
        </p:nvPicPr>
        <p:blipFill rotWithShape="1">
          <a:blip r:embed="rId3">
            <a:alphaModFix/>
          </a:blip>
          <a:srcRect b="0" l="0" r="0" t="0"/>
          <a:stretch/>
        </p:blipFill>
        <p:spPr>
          <a:xfrm>
            <a:off x="5050643" y="6152870"/>
            <a:ext cx="1826269" cy="441544"/>
          </a:xfrm>
          <a:prstGeom prst="rect">
            <a:avLst/>
          </a:prstGeom>
          <a:noFill/>
          <a:ln>
            <a:noFill/>
          </a:ln>
        </p:spPr>
      </p:pic>
      <p:sp>
        <p:nvSpPr>
          <p:cNvPr id="185" name="Google Shape;185;g12ac03c9287_0_10"/>
          <p:cNvSpPr txBox="1"/>
          <p:nvPr/>
        </p:nvSpPr>
        <p:spPr>
          <a:xfrm>
            <a:off x="0" y="427075"/>
            <a:ext cx="12192000" cy="572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Times"/>
                <a:ea typeface="Times"/>
                <a:cs typeface="Times"/>
                <a:sym typeface="Times"/>
              </a:rPr>
              <a:t>Accuracy</a:t>
            </a:r>
            <a:endParaRPr sz="1800">
              <a:solidFill>
                <a:schemeClr val="lt1"/>
              </a:solidFill>
              <a:latin typeface="Times"/>
              <a:ea typeface="Times"/>
              <a:cs typeface="Times"/>
              <a:sym typeface="Times"/>
            </a:endParaRPr>
          </a:p>
          <a:p>
            <a:pPr indent="-342900" lvl="0" marL="457200" rtl="0" algn="l">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The system will not permit to the users enter any invalid data.</a:t>
            </a:r>
            <a:endParaRPr sz="1800">
              <a:solidFill>
                <a:schemeClr val="lt1"/>
              </a:solidFill>
              <a:latin typeface="Times"/>
              <a:ea typeface="Times"/>
              <a:cs typeface="Times"/>
              <a:sym typeface="Times"/>
            </a:endParaRPr>
          </a:p>
          <a:p>
            <a:pPr indent="-342900" lvl="0" marL="457200" rtl="0" algn="l">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Every admin must have a unique identification.</a:t>
            </a:r>
            <a:endParaRPr sz="1800">
              <a:solidFill>
                <a:schemeClr val="lt1"/>
              </a:solidFill>
              <a:latin typeface="Times"/>
              <a:ea typeface="Times"/>
              <a:cs typeface="Times"/>
              <a:sym typeface="Times"/>
            </a:endParaRPr>
          </a:p>
          <a:p>
            <a:pPr indent="0" lvl="0" marL="0" rtl="0" algn="l">
              <a:spcBef>
                <a:spcPts val="0"/>
              </a:spcBef>
              <a:spcAft>
                <a:spcPts val="0"/>
              </a:spcAft>
              <a:buNone/>
            </a:pPr>
            <a:r>
              <a:t/>
            </a:r>
            <a:endParaRPr sz="1800">
              <a:solidFill>
                <a:schemeClr val="lt1"/>
              </a:solidFill>
              <a:latin typeface="Times"/>
              <a:ea typeface="Times"/>
              <a:cs typeface="Times"/>
              <a:sym typeface="Times"/>
            </a:endParaRPr>
          </a:p>
          <a:p>
            <a:pPr indent="0" lvl="0" marL="0" rtl="0" algn="l">
              <a:spcBef>
                <a:spcPts val="0"/>
              </a:spcBef>
              <a:spcAft>
                <a:spcPts val="0"/>
              </a:spcAft>
              <a:buNone/>
            </a:pPr>
            <a:r>
              <a:rPr lang="en-US" sz="1800">
                <a:solidFill>
                  <a:schemeClr val="lt1"/>
                </a:solidFill>
                <a:latin typeface="Times"/>
                <a:ea typeface="Times"/>
                <a:cs typeface="Times"/>
                <a:sym typeface="Times"/>
              </a:rPr>
              <a:t>Adaptability</a:t>
            </a:r>
            <a:endParaRPr sz="1800">
              <a:solidFill>
                <a:schemeClr val="lt1"/>
              </a:solidFill>
              <a:latin typeface="Times"/>
              <a:ea typeface="Times"/>
              <a:cs typeface="Times"/>
              <a:sym typeface="Times"/>
            </a:endParaRPr>
          </a:p>
          <a:p>
            <a:pPr indent="-342900" lvl="0" marL="457200" rtl="0" algn="l">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VRS supports adding new voices without changing old voices.</a:t>
            </a:r>
            <a:endParaRPr sz="1800">
              <a:solidFill>
                <a:schemeClr val="lt1"/>
              </a:solidFill>
              <a:latin typeface="Times"/>
              <a:ea typeface="Times"/>
              <a:cs typeface="Times"/>
              <a:sym typeface="Times"/>
            </a:endParaRPr>
          </a:p>
          <a:p>
            <a:pPr indent="-342900" lvl="0" marL="457200" rtl="0" algn="l">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The software is flexible and scalable so it can fit any Voice.</a:t>
            </a:r>
            <a:endParaRPr sz="1800">
              <a:solidFill>
                <a:schemeClr val="lt1"/>
              </a:solidFill>
              <a:latin typeface="Times"/>
              <a:ea typeface="Times"/>
              <a:cs typeface="Times"/>
              <a:sym typeface="Times"/>
            </a:endParaRPr>
          </a:p>
          <a:p>
            <a:pPr indent="0" lvl="0" marL="457200" rtl="0" algn="l">
              <a:spcBef>
                <a:spcPts val="0"/>
              </a:spcBef>
              <a:spcAft>
                <a:spcPts val="0"/>
              </a:spcAft>
              <a:buNone/>
            </a:pPr>
            <a:r>
              <a:t/>
            </a:r>
            <a:endParaRPr sz="1800">
              <a:solidFill>
                <a:schemeClr val="lt1"/>
              </a:solidFill>
              <a:latin typeface="Times"/>
              <a:ea typeface="Times"/>
              <a:cs typeface="Times"/>
              <a:sym typeface="Times"/>
            </a:endParaRPr>
          </a:p>
          <a:p>
            <a:pPr indent="0" lvl="0" marL="0" rtl="0" algn="l">
              <a:spcBef>
                <a:spcPts val="0"/>
              </a:spcBef>
              <a:spcAft>
                <a:spcPts val="0"/>
              </a:spcAft>
              <a:buNone/>
            </a:pPr>
            <a:r>
              <a:rPr lang="en-US" sz="1800">
                <a:solidFill>
                  <a:schemeClr val="lt1"/>
                </a:solidFill>
                <a:latin typeface="Times"/>
                <a:ea typeface="Times"/>
                <a:cs typeface="Times"/>
                <a:sym typeface="Times"/>
              </a:rPr>
              <a:t>Compatibility</a:t>
            </a:r>
            <a:endParaRPr sz="1800">
              <a:solidFill>
                <a:schemeClr val="lt1"/>
              </a:solidFill>
              <a:latin typeface="Times"/>
              <a:ea typeface="Times"/>
              <a:cs typeface="Times"/>
              <a:sym typeface="Times"/>
            </a:endParaRPr>
          </a:p>
          <a:p>
            <a:pPr indent="-342900" lvl="0" marL="457200" rtl="0" algn="l">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All users using this program will interact with any voice without any changes to the original code.</a:t>
            </a:r>
            <a:endParaRPr sz="1800">
              <a:solidFill>
                <a:schemeClr val="lt1"/>
              </a:solidFill>
              <a:latin typeface="Times"/>
              <a:ea typeface="Times"/>
              <a:cs typeface="Times"/>
              <a:sym typeface="Times"/>
            </a:endParaRPr>
          </a:p>
          <a:p>
            <a:pPr indent="-342900" lvl="0" marL="457200" rtl="0" algn="l">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The system will be compatible with all mobile capable to run the android programs.</a:t>
            </a:r>
            <a:endParaRPr sz="1800">
              <a:solidFill>
                <a:schemeClr val="lt1"/>
              </a:solidFill>
              <a:latin typeface="Times"/>
              <a:ea typeface="Times"/>
              <a:cs typeface="Times"/>
              <a:sym typeface="Times"/>
            </a:endParaRPr>
          </a:p>
          <a:p>
            <a:pPr indent="0" lvl="0" marL="0" rtl="0" algn="l">
              <a:spcBef>
                <a:spcPts val="0"/>
              </a:spcBef>
              <a:spcAft>
                <a:spcPts val="0"/>
              </a:spcAft>
              <a:buNone/>
            </a:pPr>
            <a:r>
              <a:t/>
            </a:r>
            <a:endParaRPr sz="1800">
              <a:solidFill>
                <a:schemeClr val="lt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rPr lang="en-US" sz="1800">
                <a:solidFill>
                  <a:schemeClr val="lt1"/>
                </a:solidFill>
                <a:latin typeface="Times"/>
                <a:ea typeface="Times"/>
                <a:cs typeface="Times"/>
                <a:sym typeface="Times"/>
              </a:rPr>
              <a:t>Frequency/Severity of Failure</a:t>
            </a:r>
            <a:endParaRPr sz="1800">
              <a:solidFill>
                <a:schemeClr val="lt1"/>
              </a:solidFill>
              <a:latin typeface="Times"/>
              <a:ea typeface="Times"/>
              <a:cs typeface="Times"/>
              <a:sym typeface="Times"/>
            </a:endParaRPr>
          </a:p>
          <a:p>
            <a:pPr indent="-342900" lvl="0" marL="457200" rtl="0" algn="l">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There will not be any unhandled exceptions from incorrect user input.</a:t>
            </a:r>
            <a:endParaRPr sz="1800">
              <a:solidFill>
                <a:schemeClr val="lt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800">
              <a:solidFill>
                <a:schemeClr val="lt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rPr lang="en-US" sz="1800">
                <a:solidFill>
                  <a:schemeClr val="lt1"/>
                </a:solidFill>
                <a:latin typeface="Times"/>
                <a:ea typeface="Times"/>
                <a:cs typeface="Times"/>
                <a:sym typeface="Times"/>
              </a:rPr>
              <a:t>Human Factors</a:t>
            </a:r>
            <a:endParaRPr sz="1800">
              <a:solidFill>
                <a:schemeClr val="lt1"/>
              </a:solidFill>
              <a:latin typeface="Times"/>
              <a:ea typeface="Times"/>
              <a:cs typeface="Times"/>
              <a:sym typeface="Times"/>
            </a:endParaRPr>
          </a:p>
          <a:p>
            <a:pPr indent="-342900" lvl="0" marL="457200" rtl="0" algn="l">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GUI is user-friendly and attractive.</a:t>
            </a:r>
            <a:endParaRPr sz="1800">
              <a:solidFill>
                <a:schemeClr val="lt1"/>
              </a:solidFill>
              <a:latin typeface="Times"/>
              <a:ea typeface="Times"/>
              <a:cs typeface="Times"/>
              <a:sym typeface="Times"/>
            </a:endParaRPr>
          </a:p>
          <a:p>
            <a:pPr indent="-342900" lvl="0" marL="457200" rtl="0" algn="l">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Menus have a consistent format.</a:t>
            </a:r>
            <a:endParaRPr sz="1800">
              <a:solidFill>
                <a:schemeClr val="lt1"/>
              </a:solidFill>
              <a:latin typeface="Times"/>
              <a:ea typeface="Times"/>
              <a:cs typeface="Times"/>
              <a:sym typeface="Times"/>
            </a:endParaRPr>
          </a:p>
          <a:p>
            <a:pPr indent="-342900" lvl="0" marL="457200" rtl="0" algn="l">
              <a:spcBef>
                <a:spcPts val="0"/>
              </a:spcBef>
              <a:spcAft>
                <a:spcPts val="0"/>
              </a:spcAft>
              <a:buClr>
                <a:schemeClr val="lt1"/>
              </a:buClr>
              <a:buSzPts val="1800"/>
              <a:buFont typeface="Times"/>
              <a:buChar char="●"/>
            </a:pPr>
            <a:r>
              <a:rPr lang="en-US" sz="1800">
                <a:solidFill>
                  <a:schemeClr val="lt1"/>
                </a:solidFill>
                <a:latin typeface="Times"/>
                <a:ea typeface="Times"/>
                <a:cs typeface="Times"/>
                <a:sym typeface="Times"/>
              </a:rPr>
              <a:t>There will be a lot of expressive images.</a:t>
            </a:r>
            <a:endParaRPr sz="1800">
              <a:solidFill>
                <a:schemeClr val="lt1"/>
              </a:solidFill>
              <a:latin typeface="Times"/>
              <a:ea typeface="Times"/>
              <a:cs typeface="Times"/>
              <a:sym typeface="Times"/>
            </a:endParaRPr>
          </a:p>
          <a:p>
            <a:pPr indent="0" lvl="0" marL="0" rtl="0" algn="l">
              <a:spcBef>
                <a:spcPts val="0"/>
              </a:spcBef>
              <a:spcAft>
                <a:spcPts val="0"/>
              </a:spcAft>
              <a:buNone/>
            </a:pPr>
            <a:r>
              <a:t/>
            </a:r>
            <a:endParaRPr sz="1800">
              <a:solidFill>
                <a:schemeClr val="lt1"/>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2ac03c9287_0_0"/>
          <p:cNvSpPr/>
          <p:nvPr/>
        </p:nvSpPr>
        <p:spPr>
          <a:xfrm>
            <a:off x="0" y="770350"/>
            <a:ext cx="12192000" cy="4693500"/>
          </a:xfrm>
          <a:prstGeom prst="rect">
            <a:avLst/>
          </a:prstGeom>
          <a:solidFill>
            <a:srgbClr val="2F0E3C"/>
          </a:solidFill>
          <a:ln>
            <a:noFill/>
          </a:ln>
        </p:spPr>
        <p:txBody>
          <a:bodyPr anchorCtr="0" anchor="t" bIns="40800" lIns="81625" spcFirstLastPara="1" rIns="81625" wrap="square" tIns="40800">
            <a:noAutofit/>
          </a:bodyPr>
          <a:lstStyle/>
          <a:p>
            <a:pPr indent="0" lvl="0" marL="0" marR="0" rtl="0" algn="l">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Arial"/>
              <a:ea typeface="Arial"/>
              <a:cs typeface="Arial"/>
              <a:sym typeface="Arial"/>
            </a:endParaRPr>
          </a:p>
        </p:txBody>
      </p:sp>
      <p:sp>
        <p:nvSpPr>
          <p:cNvPr id="191" name="Google Shape;191;g12ac03c9287_0_0"/>
          <p:cNvSpPr/>
          <p:nvPr/>
        </p:nvSpPr>
        <p:spPr>
          <a:xfrm>
            <a:off x="0" y="829525"/>
            <a:ext cx="12132300" cy="4537800"/>
          </a:xfrm>
          <a:prstGeom prst="rect">
            <a:avLst/>
          </a:prstGeom>
          <a:noFill/>
          <a:ln>
            <a:noFill/>
          </a:ln>
        </p:spPr>
        <p:txBody>
          <a:bodyPr anchorCtr="0" anchor="t" bIns="40800" lIns="81625" spcFirstLastPara="1" rIns="81625" wrap="square" tIns="40800">
            <a:noAutofit/>
          </a:bodyPr>
          <a:lstStyle/>
          <a:p>
            <a:pPr indent="0" lvl="0" marL="0" marR="0" rtl="0" algn="l">
              <a:lnSpc>
                <a:spcPct val="100000"/>
              </a:lnSpc>
              <a:spcBef>
                <a:spcPts val="0"/>
              </a:spcBef>
              <a:spcAft>
                <a:spcPts val="0"/>
              </a:spcAft>
              <a:buClr>
                <a:srgbClr val="000000"/>
              </a:buClr>
              <a:buSzPts val="3266"/>
              <a:buFont typeface="Arial"/>
              <a:buNone/>
            </a:pPr>
            <a:r>
              <a:rPr b="1" lang="en-US" sz="3266">
                <a:solidFill>
                  <a:schemeClr val="lt1"/>
                </a:solidFill>
              </a:rPr>
              <a:t>F</a:t>
            </a:r>
            <a:r>
              <a:rPr b="1" i="0" lang="en-US" sz="3266" u="none" cap="none" strike="noStrike">
                <a:solidFill>
                  <a:schemeClr val="lt1"/>
                </a:solidFill>
                <a:latin typeface="Arial"/>
                <a:ea typeface="Arial"/>
                <a:cs typeface="Arial"/>
                <a:sym typeface="Arial"/>
              </a:rPr>
              <a:t>unctional </a:t>
            </a:r>
            <a:r>
              <a:rPr b="1" lang="en-US" sz="3266">
                <a:solidFill>
                  <a:schemeClr val="lt1"/>
                </a:solidFill>
              </a:rPr>
              <a:t>R</a:t>
            </a:r>
            <a:r>
              <a:rPr b="1" i="0" lang="en-US" sz="3266" u="none" cap="none" strike="noStrike">
                <a:solidFill>
                  <a:schemeClr val="lt1"/>
                </a:solidFill>
                <a:latin typeface="Arial"/>
                <a:ea typeface="Arial"/>
                <a:cs typeface="Arial"/>
                <a:sym typeface="Arial"/>
              </a:rPr>
              <a:t>equirements(FR)</a:t>
            </a:r>
            <a:endParaRPr b="1" sz="3266">
              <a:solidFill>
                <a:schemeClr val="lt1"/>
              </a:solidFill>
            </a:endParaRPr>
          </a:p>
          <a:p>
            <a:pPr indent="-342900" lvl="0" marL="457200" marR="0" rtl="0" algn="l">
              <a:lnSpc>
                <a:spcPct val="100000"/>
              </a:lnSpc>
              <a:spcBef>
                <a:spcPts val="0"/>
              </a:spcBef>
              <a:spcAft>
                <a:spcPts val="0"/>
              </a:spcAft>
              <a:buClr>
                <a:schemeClr val="lt1"/>
              </a:buClr>
              <a:buSzPts val="1800"/>
              <a:buFont typeface="Times"/>
              <a:buChar char="●"/>
            </a:pPr>
            <a:r>
              <a:rPr b="1" lang="en-US" sz="1800">
                <a:solidFill>
                  <a:schemeClr val="lt1"/>
                </a:solidFill>
                <a:latin typeface="Times"/>
                <a:ea typeface="Times"/>
                <a:cs typeface="Times"/>
                <a:sym typeface="Times"/>
              </a:rPr>
              <a:t>Admin is considered the person with ultimate authorities in the system with many functionalities. </a:t>
            </a:r>
            <a:endParaRPr b="1" sz="1800">
              <a:solidFill>
                <a:schemeClr val="lt1"/>
              </a:solidFill>
              <a:latin typeface="Times"/>
              <a:ea typeface="Times"/>
              <a:cs typeface="Times"/>
              <a:sym typeface="Times"/>
            </a:endParaRPr>
          </a:p>
          <a:p>
            <a:pPr indent="0" lvl="0" marL="457200" marR="0" rtl="0" algn="l">
              <a:lnSpc>
                <a:spcPct val="100000"/>
              </a:lnSpc>
              <a:spcBef>
                <a:spcPts val="0"/>
              </a:spcBef>
              <a:spcAft>
                <a:spcPts val="0"/>
              </a:spcAft>
              <a:buNone/>
            </a:pPr>
            <a:r>
              <a:t/>
            </a:r>
            <a:endParaRPr b="1" sz="1800">
              <a:solidFill>
                <a:schemeClr val="lt1"/>
              </a:solidFill>
              <a:latin typeface="Times"/>
              <a:ea typeface="Times"/>
              <a:cs typeface="Times"/>
              <a:sym typeface="Times"/>
            </a:endParaRPr>
          </a:p>
          <a:p>
            <a:pPr indent="-342900" lvl="0" marL="457200" marR="0" rtl="0" algn="l">
              <a:lnSpc>
                <a:spcPct val="100000"/>
              </a:lnSpc>
              <a:spcBef>
                <a:spcPts val="0"/>
              </a:spcBef>
              <a:spcAft>
                <a:spcPts val="0"/>
              </a:spcAft>
              <a:buClr>
                <a:schemeClr val="lt1"/>
              </a:buClr>
              <a:buSzPts val="1800"/>
              <a:buFont typeface="Times"/>
              <a:buChar char="●"/>
            </a:pPr>
            <a:r>
              <a:rPr b="1" lang="en-US" sz="1800">
                <a:solidFill>
                  <a:schemeClr val="lt1"/>
                </a:solidFill>
                <a:latin typeface="Times"/>
                <a:ea typeface="Times"/>
                <a:cs typeface="Times"/>
                <a:sym typeface="Times"/>
              </a:rPr>
              <a:t>First, admin can change the program's main settings including program name, select voice type, select the shape of result and choose the tone with result.</a:t>
            </a:r>
            <a:endParaRPr b="1" sz="1800">
              <a:solidFill>
                <a:schemeClr val="lt1"/>
              </a:solidFill>
              <a:latin typeface="Times"/>
              <a:ea typeface="Times"/>
              <a:cs typeface="Times"/>
              <a:sym typeface="Times"/>
            </a:endParaRPr>
          </a:p>
          <a:p>
            <a:pPr indent="0" lvl="0" marL="457200" marR="0" rtl="0" algn="l">
              <a:lnSpc>
                <a:spcPct val="100000"/>
              </a:lnSpc>
              <a:spcBef>
                <a:spcPts val="0"/>
              </a:spcBef>
              <a:spcAft>
                <a:spcPts val="0"/>
              </a:spcAft>
              <a:buNone/>
            </a:pPr>
            <a:r>
              <a:t/>
            </a:r>
            <a:endParaRPr b="1" sz="1800">
              <a:solidFill>
                <a:schemeClr val="lt1"/>
              </a:solidFill>
              <a:latin typeface="Times"/>
              <a:ea typeface="Times"/>
              <a:cs typeface="Times"/>
              <a:sym typeface="Times"/>
            </a:endParaRPr>
          </a:p>
          <a:p>
            <a:pPr indent="-342900" lvl="0" marL="457200" marR="0" rtl="0" algn="l">
              <a:lnSpc>
                <a:spcPct val="100000"/>
              </a:lnSpc>
              <a:spcBef>
                <a:spcPts val="0"/>
              </a:spcBef>
              <a:spcAft>
                <a:spcPts val="0"/>
              </a:spcAft>
              <a:buClr>
                <a:schemeClr val="lt1"/>
              </a:buClr>
              <a:buSzPts val="1800"/>
              <a:buFont typeface="Times"/>
              <a:buChar char="●"/>
            </a:pPr>
            <a:r>
              <a:rPr b="1" lang="en-US" sz="1800">
                <a:solidFill>
                  <a:schemeClr val="lt1"/>
                </a:solidFill>
                <a:latin typeface="Times"/>
                <a:ea typeface="Times"/>
                <a:cs typeface="Times"/>
                <a:sym typeface="Times"/>
              </a:rPr>
              <a:t>Furthermore, admin can modify the message content which contain the result and determine if he want to send the result on another destination as another telephone or email.</a:t>
            </a:r>
            <a:endParaRPr b="1" sz="1800">
              <a:solidFill>
                <a:schemeClr val="lt1"/>
              </a:solidFill>
              <a:latin typeface="Times"/>
              <a:ea typeface="Times"/>
              <a:cs typeface="Times"/>
              <a:sym typeface="Times"/>
            </a:endParaRPr>
          </a:p>
          <a:p>
            <a:pPr indent="0" lvl="0" marL="457200" marR="0" rtl="0" algn="l">
              <a:lnSpc>
                <a:spcPct val="100000"/>
              </a:lnSpc>
              <a:spcBef>
                <a:spcPts val="0"/>
              </a:spcBef>
              <a:spcAft>
                <a:spcPts val="0"/>
              </a:spcAft>
              <a:buNone/>
            </a:pPr>
            <a:r>
              <a:t/>
            </a:r>
            <a:endParaRPr b="1" sz="1800">
              <a:solidFill>
                <a:schemeClr val="lt1"/>
              </a:solidFill>
              <a:latin typeface="Times"/>
              <a:ea typeface="Times"/>
              <a:cs typeface="Times"/>
              <a:sym typeface="Times"/>
            </a:endParaRPr>
          </a:p>
          <a:p>
            <a:pPr indent="-342900" lvl="0" marL="457200" marR="0" rtl="0" algn="l">
              <a:lnSpc>
                <a:spcPct val="100000"/>
              </a:lnSpc>
              <a:spcBef>
                <a:spcPts val="0"/>
              </a:spcBef>
              <a:spcAft>
                <a:spcPts val="0"/>
              </a:spcAft>
              <a:buClr>
                <a:schemeClr val="lt1"/>
              </a:buClr>
              <a:buSzPts val="1800"/>
              <a:buFont typeface="Times"/>
              <a:buChar char="●"/>
            </a:pPr>
            <a:r>
              <a:rPr b="1" lang="en-US" sz="1800">
                <a:solidFill>
                  <a:schemeClr val="lt1"/>
                </a:solidFill>
                <a:latin typeface="Times"/>
                <a:ea typeface="Times"/>
                <a:cs typeface="Times"/>
                <a:sym typeface="Times"/>
              </a:rPr>
              <a:t>The admin can specify the type of the resulting tone and length, for example can be to choose a bell tone if the result sound is the sound of the bell. Also can select the type of output (just tone, just vibration or tone and vibration).</a:t>
            </a:r>
            <a:endParaRPr b="1" sz="1800">
              <a:solidFill>
                <a:schemeClr val="lt1"/>
              </a:solidFill>
              <a:latin typeface="Times"/>
              <a:ea typeface="Times"/>
              <a:cs typeface="Times"/>
              <a:sym typeface="Times"/>
            </a:endParaRPr>
          </a:p>
          <a:p>
            <a:pPr indent="0" lvl="0" marL="457200" marR="0" rtl="0" algn="l">
              <a:lnSpc>
                <a:spcPct val="100000"/>
              </a:lnSpc>
              <a:spcBef>
                <a:spcPts val="0"/>
              </a:spcBef>
              <a:spcAft>
                <a:spcPts val="0"/>
              </a:spcAft>
              <a:buNone/>
            </a:pPr>
            <a:r>
              <a:t/>
            </a:r>
            <a:endParaRPr b="1" sz="1800">
              <a:solidFill>
                <a:schemeClr val="lt1"/>
              </a:solidFill>
              <a:latin typeface="Times"/>
              <a:ea typeface="Times"/>
              <a:cs typeface="Times"/>
              <a:sym typeface="Times"/>
            </a:endParaRPr>
          </a:p>
          <a:p>
            <a:pPr indent="-342900" lvl="0" marL="457200" marR="0" rtl="0" algn="l">
              <a:lnSpc>
                <a:spcPct val="100000"/>
              </a:lnSpc>
              <a:spcBef>
                <a:spcPts val="0"/>
              </a:spcBef>
              <a:spcAft>
                <a:spcPts val="0"/>
              </a:spcAft>
              <a:buClr>
                <a:schemeClr val="lt1"/>
              </a:buClr>
              <a:buSzPts val="1800"/>
              <a:buFont typeface="Times"/>
              <a:buChar char="●"/>
            </a:pPr>
            <a:r>
              <a:rPr b="1" lang="en-US" sz="1800">
                <a:solidFill>
                  <a:schemeClr val="lt1"/>
                </a:solidFill>
                <a:latin typeface="Times"/>
                <a:ea typeface="Times"/>
                <a:cs typeface="Times"/>
                <a:sym typeface="Times"/>
              </a:rPr>
              <a:t>Can also select some or all of the voices from the list to be recognized by the program. This helps to increase the speed of the program if a few selected voices.</a:t>
            </a:r>
            <a:endParaRPr b="1" sz="1800">
              <a:solidFill>
                <a:schemeClr val="lt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1100"/>
              <a:buFont typeface="Arial"/>
              <a:buNone/>
            </a:pPr>
            <a:r>
              <a:t/>
            </a:r>
            <a:endParaRPr b="1" sz="1800">
              <a:solidFill>
                <a:schemeClr val="lt1"/>
              </a:solidFill>
            </a:endParaRPr>
          </a:p>
          <a:p>
            <a:pPr indent="0" lvl="0" marL="0" marR="0" rtl="0" algn="l">
              <a:lnSpc>
                <a:spcPct val="100000"/>
              </a:lnSpc>
              <a:spcBef>
                <a:spcPts val="0"/>
              </a:spcBef>
              <a:spcAft>
                <a:spcPts val="0"/>
              </a:spcAft>
              <a:buClr>
                <a:srgbClr val="000000"/>
              </a:buClr>
              <a:buSzPts val="3266"/>
              <a:buFont typeface="Arial"/>
              <a:buNone/>
            </a:pPr>
            <a:r>
              <a:t/>
            </a:r>
            <a:endParaRPr b="1" sz="1800">
              <a:solidFill>
                <a:schemeClr val="lt1"/>
              </a:solidFill>
            </a:endParaRPr>
          </a:p>
          <a:p>
            <a:pPr indent="0" lvl="0" marL="0" marR="0" rtl="0" algn="l">
              <a:lnSpc>
                <a:spcPct val="100000"/>
              </a:lnSpc>
              <a:spcBef>
                <a:spcPts val="0"/>
              </a:spcBef>
              <a:spcAft>
                <a:spcPts val="0"/>
              </a:spcAft>
              <a:buClr>
                <a:srgbClr val="000000"/>
              </a:buClr>
              <a:buSzPts val="3266"/>
              <a:buFont typeface="Arial"/>
              <a:buNone/>
            </a:pPr>
            <a:r>
              <a:t/>
            </a:r>
            <a:endParaRPr b="0" i="0" sz="1633" u="none" cap="none" strike="noStrike">
              <a:solidFill>
                <a:schemeClr val="lt1"/>
              </a:solidFill>
              <a:latin typeface="Arial"/>
              <a:ea typeface="Arial"/>
              <a:cs typeface="Arial"/>
              <a:sym typeface="Arial"/>
            </a:endParaRPr>
          </a:p>
          <a:p>
            <a:pPr indent="0" lvl="0" marL="0" marR="0" rtl="0" algn="ctr">
              <a:lnSpc>
                <a:spcPct val="42000"/>
              </a:lnSpc>
              <a:spcBef>
                <a:spcPts val="0"/>
              </a:spcBef>
              <a:spcAft>
                <a:spcPts val="0"/>
              </a:spcAft>
              <a:buClr>
                <a:srgbClr val="000000"/>
              </a:buClr>
              <a:buSzPts val="1633"/>
              <a:buFont typeface="Arial"/>
              <a:buNone/>
            </a:pPr>
            <a:r>
              <a:t/>
            </a:r>
            <a:endParaRPr b="0" i="0" sz="1633"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Clr>
                <a:srgbClr val="000000"/>
              </a:buClr>
              <a:buSzPts val="1633"/>
              <a:buFont typeface="Arial"/>
              <a:buNone/>
            </a:pPr>
            <a:r>
              <a:t/>
            </a:r>
            <a:endParaRPr b="0" i="0" sz="1633" u="none" cap="none" strike="noStrike">
              <a:solidFill>
                <a:srgbClr val="000000"/>
              </a:solidFill>
              <a:latin typeface="Arial"/>
              <a:ea typeface="Arial"/>
              <a:cs typeface="Arial"/>
              <a:sym typeface="Arial"/>
            </a:endParaRPr>
          </a:p>
        </p:txBody>
      </p:sp>
      <p:pic>
        <p:nvPicPr>
          <p:cNvPr id="192" name="Google Shape;192;g12ac03c9287_0_0"/>
          <p:cNvPicPr preferRelativeResize="0"/>
          <p:nvPr/>
        </p:nvPicPr>
        <p:blipFill rotWithShape="1">
          <a:blip r:embed="rId3">
            <a:alphaModFix/>
          </a:blip>
          <a:srcRect b="0" l="0" r="0" t="0"/>
          <a:stretch/>
        </p:blipFill>
        <p:spPr>
          <a:xfrm>
            <a:off x="5050643" y="6152870"/>
            <a:ext cx="1826269" cy="4415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6"/>
          <p:cNvSpPr/>
          <p:nvPr/>
        </p:nvSpPr>
        <p:spPr>
          <a:xfrm>
            <a:off x="0" y="721900"/>
            <a:ext cx="12192000" cy="5002200"/>
          </a:xfrm>
          <a:prstGeom prst="rect">
            <a:avLst/>
          </a:prstGeom>
          <a:solidFill>
            <a:srgbClr val="2F0E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6"/>
          <p:cNvSpPr/>
          <p:nvPr/>
        </p:nvSpPr>
        <p:spPr>
          <a:xfrm>
            <a:off x="0" y="833452"/>
            <a:ext cx="12192000" cy="4890600"/>
          </a:xfrm>
          <a:prstGeom prst="rect">
            <a:avLst/>
          </a:prstGeom>
          <a:noFill/>
          <a:ln>
            <a:noFill/>
          </a:ln>
        </p:spPr>
        <p:txBody>
          <a:bodyPr anchorCtr="0" anchor="t" bIns="40800" lIns="81625" spcFirstLastPara="1" rIns="81625" wrap="square" tIns="40800">
            <a:noAutofit/>
          </a:bodyPr>
          <a:lstStyle/>
          <a:p>
            <a:pPr indent="0" lvl="0" marL="0" marR="0" rtl="0" algn="l">
              <a:lnSpc>
                <a:spcPct val="100000"/>
              </a:lnSpc>
              <a:spcBef>
                <a:spcPts val="0"/>
              </a:spcBef>
              <a:spcAft>
                <a:spcPts val="0"/>
              </a:spcAft>
              <a:buClr>
                <a:srgbClr val="000000"/>
              </a:buClr>
              <a:buSzPts val="3266"/>
              <a:buFont typeface="Arial"/>
              <a:buNone/>
            </a:pPr>
            <a:r>
              <a:rPr b="1" lang="en-US" sz="2600">
                <a:solidFill>
                  <a:schemeClr val="lt1"/>
                </a:solidFill>
              </a:rPr>
              <a:t>Uniqueness about our idea(R</a:t>
            </a:r>
            <a:r>
              <a:rPr b="1" i="0" lang="en-US" sz="2600" u="none" cap="none" strike="noStrike">
                <a:solidFill>
                  <a:schemeClr val="lt1"/>
                </a:solidFill>
              </a:rPr>
              <a:t>eason why your solution should be considered)</a:t>
            </a:r>
            <a:endParaRPr b="1" i="0" sz="2600" u="none" cap="none" strike="noStrike">
              <a:solidFill>
                <a:schemeClr val="lt1"/>
              </a:solidFill>
            </a:endParaRPr>
          </a:p>
          <a:p>
            <a:pPr indent="0" lvl="0" marL="0" marR="0" rtl="0" algn="l">
              <a:lnSpc>
                <a:spcPct val="100000"/>
              </a:lnSpc>
              <a:spcBef>
                <a:spcPts val="0"/>
              </a:spcBef>
              <a:spcAft>
                <a:spcPts val="0"/>
              </a:spcAft>
              <a:buClr>
                <a:srgbClr val="000000"/>
              </a:buClr>
              <a:buSzPts val="3266"/>
              <a:buFont typeface="Arial"/>
              <a:buNone/>
            </a:pPr>
            <a:r>
              <a:t/>
            </a:r>
            <a:endParaRPr b="1" sz="2200">
              <a:solidFill>
                <a:schemeClr val="lt1"/>
              </a:solidFill>
            </a:endParaRPr>
          </a:p>
          <a:p>
            <a:pPr indent="-368300" lvl="0" marL="457200" marR="0" rtl="0" algn="l">
              <a:lnSpc>
                <a:spcPct val="100000"/>
              </a:lnSpc>
              <a:spcBef>
                <a:spcPts val="0"/>
              </a:spcBef>
              <a:spcAft>
                <a:spcPts val="0"/>
              </a:spcAft>
              <a:buClr>
                <a:schemeClr val="lt1"/>
              </a:buClr>
              <a:buSzPts val="2200"/>
              <a:buFont typeface="Times"/>
              <a:buChar char="●"/>
            </a:pPr>
            <a:r>
              <a:rPr lang="en-US" sz="2200">
                <a:solidFill>
                  <a:schemeClr val="lt1"/>
                </a:solidFill>
                <a:latin typeface="Times"/>
                <a:ea typeface="Times"/>
                <a:cs typeface="Times"/>
                <a:sym typeface="Times"/>
              </a:rPr>
              <a:t>In current system banks are mainly doing authentication based on only PIN,PASSWORD,Caller ID but it less secure as anyone with this information can access to the user account.</a:t>
            </a:r>
            <a:endParaRPr sz="2200">
              <a:solidFill>
                <a:schemeClr val="lt1"/>
              </a:solidFill>
              <a:latin typeface="Times"/>
              <a:ea typeface="Times"/>
              <a:cs typeface="Times"/>
              <a:sym typeface="Times"/>
            </a:endParaRPr>
          </a:p>
          <a:p>
            <a:pPr indent="0" lvl="0" marL="457200" marR="0" rtl="0" algn="l">
              <a:lnSpc>
                <a:spcPct val="100000"/>
              </a:lnSpc>
              <a:spcBef>
                <a:spcPts val="0"/>
              </a:spcBef>
              <a:spcAft>
                <a:spcPts val="0"/>
              </a:spcAft>
              <a:buNone/>
            </a:pPr>
            <a:r>
              <a:t/>
            </a:r>
            <a:endParaRPr sz="2200">
              <a:solidFill>
                <a:schemeClr val="lt1"/>
              </a:solidFill>
              <a:latin typeface="Times"/>
              <a:ea typeface="Times"/>
              <a:cs typeface="Times"/>
              <a:sym typeface="Times"/>
            </a:endParaRPr>
          </a:p>
          <a:p>
            <a:pPr indent="-368300" lvl="0" marL="457200" marR="0" rtl="0" algn="l">
              <a:lnSpc>
                <a:spcPct val="100000"/>
              </a:lnSpc>
              <a:spcBef>
                <a:spcPts val="0"/>
              </a:spcBef>
              <a:spcAft>
                <a:spcPts val="0"/>
              </a:spcAft>
              <a:buClr>
                <a:schemeClr val="lt1"/>
              </a:buClr>
              <a:buSzPts val="2200"/>
              <a:buFont typeface="Times"/>
              <a:buChar char="●"/>
            </a:pPr>
            <a:r>
              <a:rPr lang="en-US" sz="2200">
                <a:solidFill>
                  <a:schemeClr val="lt1"/>
                </a:solidFill>
                <a:latin typeface="Times"/>
                <a:ea typeface="Times"/>
                <a:cs typeface="Times"/>
                <a:sym typeface="Times"/>
              </a:rPr>
              <a:t>We will ask for security question to user during their first login and after that we will store their voice sample and security question and answer to the database for further verification.</a:t>
            </a:r>
            <a:endParaRPr sz="2200">
              <a:solidFill>
                <a:schemeClr val="lt1"/>
              </a:solidFill>
              <a:latin typeface="Times"/>
              <a:ea typeface="Times"/>
              <a:cs typeface="Times"/>
              <a:sym typeface="Times"/>
            </a:endParaRPr>
          </a:p>
          <a:p>
            <a:pPr indent="0" lvl="0" marL="457200" marR="0" rtl="0" algn="l">
              <a:lnSpc>
                <a:spcPct val="100000"/>
              </a:lnSpc>
              <a:spcBef>
                <a:spcPts val="0"/>
              </a:spcBef>
              <a:spcAft>
                <a:spcPts val="0"/>
              </a:spcAft>
              <a:buNone/>
            </a:pPr>
            <a:r>
              <a:t/>
            </a:r>
            <a:endParaRPr sz="2200">
              <a:solidFill>
                <a:schemeClr val="lt1"/>
              </a:solidFill>
              <a:latin typeface="Times"/>
              <a:ea typeface="Times"/>
              <a:cs typeface="Times"/>
              <a:sym typeface="Times"/>
            </a:endParaRPr>
          </a:p>
          <a:p>
            <a:pPr indent="-368300" lvl="0" marL="457200" marR="0" rtl="0" algn="l">
              <a:lnSpc>
                <a:spcPct val="100000"/>
              </a:lnSpc>
              <a:spcBef>
                <a:spcPts val="0"/>
              </a:spcBef>
              <a:spcAft>
                <a:spcPts val="0"/>
              </a:spcAft>
              <a:buClr>
                <a:schemeClr val="lt1"/>
              </a:buClr>
              <a:buSzPts val="2200"/>
              <a:buFont typeface="Times"/>
              <a:buChar char="●"/>
            </a:pPr>
            <a:r>
              <a:rPr lang="en-US" sz="2200">
                <a:solidFill>
                  <a:schemeClr val="lt1"/>
                </a:solidFill>
                <a:latin typeface="Times"/>
                <a:ea typeface="Times"/>
                <a:cs typeface="Times"/>
                <a:sym typeface="Times"/>
              </a:rPr>
              <a:t>Here in our model we are not only authenticating voice but we are also going to ask security question that will be matched with our database,if both voice sample and security answer matches with our database then only we will authenticate the user and give access to account.</a:t>
            </a:r>
            <a:endParaRPr sz="2200">
              <a:solidFill>
                <a:schemeClr val="lt1"/>
              </a:solidFill>
              <a:latin typeface="Times"/>
              <a:ea typeface="Times"/>
              <a:cs typeface="Times"/>
              <a:sym typeface="Times"/>
            </a:endParaRPr>
          </a:p>
        </p:txBody>
      </p:sp>
      <p:pic>
        <p:nvPicPr>
          <p:cNvPr id="199" name="Google Shape;199;p6"/>
          <p:cNvPicPr preferRelativeResize="0"/>
          <p:nvPr/>
        </p:nvPicPr>
        <p:blipFill rotWithShape="1">
          <a:blip r:embed="rId3">
            <a:alphaModFix/>
          </a:blip>
          <a:srcRect b="0" l="0" r="0" t="0"/>
          <a:stretch/>
        </p:blipFill>
        <p:spPr>
          <a:xfrm>
            <a:off x="5050643" y="6152870"/>
            <a:ext cx="1826266" cy="4415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7"/>
          <p:cNvSpPr/>
          <p:nvPr/>
        </p:nvSpPr>
        <p:spPr>
          <a:xfrm>
            <a:off x="1983516" y="953832"/>
            <a:ext cx="8289719" cy="4501654"/>
          </a:xfrm>
          <a:prstGeom prst="rect">
            <a:avLst/>
          </a:prstGeom>
          <a:solidFill>
            <a:srgbClr val="2F0E3C"/>
          </a:solidFill>
          <a:ln>
            <a:noFill/>
          </a:ln>
        </p:spPr>
        <p:txBody>
          <a:bodyPr anchorCtr="0" anchor="t" bIns="40800" lIns="81625" spcFirstLastPara="1" rIns="81625" wrap="square" tIns="40800">
            <a:noAutofit/>
          </a:bodyPr>
          <a:lstStyle/>
          <a:p>
            <a:pPr indent="0" lvl="0" marL="0" marR="0" rtl="0" algn="l">
              <a:lnSpc>
                <a:spcPct val="100000"/>
              </a:lnSpc>
              <a:spcBef>
                <a:spcPts val="0"/>
              </a:spcBef>
              <a:spcAft>
                <a:spcPts val="0"/>
              </a:spcAft>
              <a:buClr>
                <a:srgbClr val="000000"/>
              </a:buClr>
              <a:buSzPts val="1633"/>
              <a:buFont typeface="Arial"/>
              <a:buNone/>
            </a:pPr>
            <a:r>
              <a:t/>
            </a:r>
            <a:endParaRPr b="0" i="0" sz="1633" u="none" cap="none" strike="noStrike">
              <a:solidFill>
                <a:srgbClr val="000000"/>
              </a:solidFill>
              <a:latin typeface="Arial"/>
              <a:ea typeface="Arial"/>
              <a:cs typeface="Arial"/>
              <a:sym typeface="Arial"/>
            </a:endParaRPr>
          </a:p>
        </p:txBody>
      </p:sp>
      <p:sp>
        <p:nvSpPr>
          <p:cNvPr id="205" name="Google Shape;205;p7"/>
          <p:cNvSpPr/>
          <p:nvPr/>
        </p:nvSpPr>
        <p:spPr>
          <a:xfrm>
            <a:off x="2078675" y="1175420"/>
            <a:ext cx="8034600" cy="1069800"/>
          </a:xfrm>
          <a:prstGeom prst="rect">
            <a:avLst/>
          </a:prstGeom>
          <a:noFill/>
          <a:ln>
            <a:noFill/>
          </a:ln>
        </p:spPr>
        <p:txBody>
          <a:bodyPr anchorCtr="0" anchor="t" bIns="40800" lIns="81625" spcFirstLastPara="1" rIns="81625" wrap="square" tIns="40800">
            <a:noAutofit/>
          </a:bodyPr>
          <a:lstStyle/>
          <a:p>
            <a:pPr indent="0" lvl="0" marL="0" marR="0" rtl="0" algn="l">
              <a:lnSpc>
                <a:spcPct val="42000"/>
              </a:lnSpc>
              <a:spcBef>
                <a:spcPts val="0"/>
              </a:spcBef>
              <a:spcAft>
                <a:spcPts val="0"/>
              </a:spcAft>
              <a:buClr>
                <a:srgbClr val="000000"/>
              </a:buClr>
              <a:buSzPts val="2400"/>
              <a:buFont typeface="Arial"/>
              <a:buNone/>
            </a:pPr>
            <a:r>
              <a:rPr b="1" i="0" lang="en-US" sz="2400" u="none" cap="none" strike="noStrike">
                <a:solidFill>
                  <a:schemeClr val="lt1"/>
                </a:solidFill>
                <a:latin typeface="Lato"/>
                <a:ea typeface="Lato"/>
                <a:cs typeface="Lato"/>
                <a:sym typeface="Lato"/>
              </a:rPr>
              <a:t>Source code (Github Repository Link)</a:t>
            </a:r>
            <a:endParaRPr b="1" i="0" sz="2400" u="none" cap="none" strike="noStrike">
              <a:solidFill>
                <a:schemeClr val="lt1"/>
              </a:solidFill>
              <a:latin typeface="Lato"/>
              <a:ea typeface="Lato"/>
              <a:cs typeface="Lato"/>
              <a:sym typeface="Lato"/>
            </a:endParaRPr>
          </a:p>
          <a:p>
            <a:pPr indent="0" lvl="0" marL="0" marR="0" rtl="0" algn="l">
              <a:lnSpc>
                <a:spcPct val="42000"/>
              </a:lnSpc>
              <a:spcBef>
                <a:spcPts val="0"/>
              </a:spcBef>
              <a:spcAft>
                <a:spcPts val="0"/>
              </a:spcAft>
              <a:buClr>
                <a:srgbClr val="000000"/>
              </a:buClr>
              <a:buSzPts val="2400"/>
              <a:buFont typeface="Arial"/>
              <a:buNone/>
            </a:pPr>
            <a:r>
              <a:t/>
            </a:r>
            <a:endParaRPr b="1" sz="2400">
              <a:solidFill>
                <a:schemeClr val="lt1"/>
              </a:solidFill>
              <a:latin typeface="Lato"/>
              <a:ea typeface="Lato"/>
              <a:cs typeface="Lato"/>
              <a:sym typeface="Lato"/>
            </a:endParaRPr>
          </a:p>
          <a:p>
            <a:pPr indent="0" lvl="0" marL="0" marR="0" rtl="0" algn="l">
              <a:lnSpc>
                <a:spcPct val="42000"/>
              </a:lnSpc>
              <a:spcBef>
                <a:spcPts val="0"/>
              </a:spcBef>
              <a:spcAft>
                <a:spcPts val="0"/>
              </a:spcAft>
              <a:buClr>
                <a:srgbClr val="000000"/>
              </a:buClr>
              <a:buSzPts val="2400"/>
              <a:buFont typeface="Arial"/>
              <a:buNone/>
            </a:pPr>
            <a:r>
              <a:t/>
            </a:r>
            <a:endParaRPr b="1" sz="2400">
              <a:solidFill>
                <a:schemeClr val="lt1"/>
              </a:solidFill>
              <a:latin typeface="Lato"/>
              <a:ea typeface="Lato"/>
              <a:cs typeface="Lato"/>
              <a:sym typeface="Lato"/>
            </a:endParaRPr>
          </a:p>
          <a:p>
            <a:pPr indent="0" lvl="0" marL="0" marR="0" rtl="0" algn="l">
              <a:lnSpc>
                <a:spcPct val="42000"/>
              </a:lnSpc>
              <a:spcBef>
                <a:spcPts val="0"/>
              </a:spcBef>
              <a:spcAft>
                <a:spcPts val="0"/>
              </a:spcAft>
              <a:buClr>
                <a:srgbClr val="000000"/>
              </a:buClr>
              <a:buSzPts val="2400"/>
              <a:buFont typeface="Arial"/>
              <a:buNone/>
            </a:pPr>
            <a:r>
              <a:t/>
            </a:r>
            <a:endParaRPr b="1" sz="2300">
              <a:solidFill>
                <a:schemeClr val="lt1"/>
              </a:solidFill>
              <a:latin typeface="Lato"/>
              <a:ea typeface="Lato"/>
              <a:cs typeface="Lato"/>
              <a:sym typeface="Lato"/>
            </a:endParaRPr>
          </a:p>
          <a:p>
            <a:pPr indent="0" lvl="0" marL="0" marR="0" rtl="0" algn="l">
              <a:lnSpc>
                <a:spcPct val="42000"/>
              </a:lnSpc>
              <a:spcBef>
                <a:spcPts val="0"/>
              </a:spcBef>
              <a:spcAft>
                <a:spcPts val="0"/>
              </a:spcAft>
              <a:buClr>
                <a:srgbClr val="000000"/>
              </a:buClr>
              <a:buSzPts val="2400"/>
              <a:buFont typeface="Arial"/>
              <a:buNone/>
            </a:pPr>
            <a:r>
              <a:rPr b="1" lang="en-US" sz="2300">
                <a:solidFill>
                  <a:schemeClr val="lt1"/>
                </a:solidFill>
                <a:latin typeface="Lato"/>
                <a:ea typeface="Lato"/>
                <a:cs typeface="Lato"/>
                <a:sym typeface="Lato"/>
              </a:rPr>
              <a:t>https://github.com/PsuedoGuy2020/SBI-HACKATHON.git</a:t>
            </a:r>
            <a:endParaRPr b="1" sz="2300">
              <a:solidFill>
                <a:schemeClr val="lt1"/>
              </a:solidFill>
              <a:latin typeface="Lato"/>
              <a:ea typeface="Lato"/>
              <a:cs typeface="Lato"/>
              <a:sym typeface="Lato"/>
            </a:endParaRPr>
          </a:p>
          <a:p>
            <a:pPr indent="0" lvl="0" marL="0" marR="0" rtl="0" algn="ctr">
              <a:lnSpc>
                <a:spcPct val="42000"/>
              </a:lnSpc>
              <a:spcBef>
                <a:spcPts val="0"/>
              </a:spcBef>
              <a:spcAft>
                <a:spcPts val="0"/>
              </a:spcAft>
              <a:buClr>
                <a:srgbClr val="000000"/>
              </a:buClr>
              <a:buSzPts val="1633"/>
              <a:buFont typeface="Arial"/>
              <a:buNone/>
            </a:pPr>
            <a:r>
              <a:t/>
            </a:r>
            <a:endParaRPr b="0" i="0" sz="1633"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Clr>
                <a:srgbClr val="000000"/>
              </a:buClr>
              <a:buSzPts val="1633"/>
              <a:buFont typeface="Arial"/>
              <a:buNone/>
            </a:pPr>
            <a:r>
              <a:t/>
            </a:r>
            <a:endParaRPr b="0" i="0" sz="1633" u="none" cap="none" strike="noStrike">
              <a:solidFill>
                <a:srgbClr val="000000"/>
              </a:solidFill>
              <a:latin typeface="Arial"/>
              <a:ea typeface="Arial"/>
              <a:cs typeface="Arial"/>
              <a:sym typeface="Arial"/>
            </a:endParaRPr>
          </a:p>
        </p:txBody>
      </p:sp>
      <p:pic>
        <p:nvPicPr>
          <p:cNvPr id="206" name="Google Shape;206;p7"/>
          <p:cNvPicPr preferRelativeResize="0"/>
          <p:nvPr/>
        </p:nvPicPr>
        <p:blipFill rotWithShape="1">
          <a:blip r:embed="rId3">
            <a:alphaModFix/>
          </a:blip>
          <a:srcRect b="0" l="0" r="0" t="0"/>
          <a:stretch/>
        </p:blipFill>
        <p:spPr>
          <a:xfrm>
            <a:off x="5050643" y="6152870"/>
            <a:ext cx="1826266" cy="4415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Mohor Basu</dc:creator>
</cp:coreProperties>
</file>