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62" r:id="rId2"/>
    <p:sldId id="256" r:id="rId3"/>
    <p:sldId id="257" r:id="rId4"/>
    <p:sldId id="258" r:id="rId5"/>
    <p:sldId id="261" r:id="rId6"/>
    <p:sldId id="265" r:id="rId7"/>
    <p:sldId id="263" r:id="rId8"/>
    <p:sldId id="266" r:id="rId9"/>
    <p:sldId id="264" r:id="rId10"/>
    <p:sldId id="267" r:id="rId11"/>
    <p:sldId id="25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7475A6A-4F96-40EB-8741-C63E980BF65C}">
          <p14:sldIdLst>
            <p14:sldId id="262"/>
            <p14:sldId id="256"/>
            <p14:sldId id="257"/>
            <p14:sldId id="258"/>
            <p14:sldId id="261"/>
            <p14:sldId id="265"/>
            <p14:sldId id="263"/>
            <p14:sldId id="266"/>
            <p14:sldId id="264"/>
            <p14:sldId id="267"/>
            <p14:sldId id="25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9675"/>
    <a:srgbClr val="72B6A1"/>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2BD56-7412-472B-9B9F-F10A1C0E7F5A}" v="11" dt="2023-05-31T09:33:48.4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Singh" userId="062aa5ee773419b9" providerId="LiveId" clId="{74C06C31-B777-4D57-BBE4-AB253B8F230B}"/>
    <pc:docChg chg="undo custSel addSld delSld modSld sldOrd addSection modSection">
      <pc:chgData name="SURYA Singh" userId="062aa5ee773419b9" providerId="LiveId" clId="{74C06C31-B777-4D57-BBE4-AB253B8F230B}" dt="2023-03-20T12:38:40.396" v="977" actId="1076"/>
      <pc:docMkLst>
        <pc:docMk/>
      </pc:docMkLst>
      <pc:sldChg chg="addSp delSp modSp new del">
        <pc:chgData name="SURYA Singh" userId="062aa5ee773419b9" providerId="LiveId" clId="{74C06C31-B777-4D57-BBE4-AB253B8F230B}" dt="2023-03-20T11:24:12.876" v="18" actId="47"/>
        <pc:sldMkLst>
          <pc:docMk/>
          <pc:sldMk cId="1054686373" sldId="256"/>
        </pc:sldMkLst>
        <pc:spChg chg="mod">
          <ac:chgData name="SURYA Singh" userId="062aa5ee773419b9" providerId="LiveId" clId="{74C06C31-B777-4D57-BBE4-AB253B8F230B}" dt="2023-03-20T11:22:51.516" v="6"/>
          <ac:spMkLst>
            <pc:docMk/>
            <pc:sldMk cId="1054686373" sldId="256"/>
            <ac:spMk id="2" creationId="{676963AD-6B4F-1EAA-A31D-5BB550683A52}"/>
          </ac:spMkLst>
        </pc:spChg>
        <pc:spChg chg="mod">
          <ac:chgData name="SURYA Singh" userId="062aa5ee773419b9" providerId="LiveId" clId="{74C06C31-B777-4D57-BBE4-AB253B8F230B}" dt="2023-03-20T11:22:51.516" v="6"/>
          <ac:spMkLst>
            <pc:docMk/>
            <pc:sldMk cId="1054686373" sldId="256"/>
            <ac:spMk id="3" creationId="{4DD6BB95-9053-F936-9C22-7DBAC1A13192}"/>
          </ac:spMkLst>
        </pc:spChg>
        <pc:spChg chg="add del mod">
          <ac:chgData name="SURYA Singh" userId="062aa5ee773419b9" providerId="LiveId" clId="{74C06C31-B777-4D57-BBE4-AB253B8F230B}" dt="2023-03-20T11:20:56.150" v="2" actId="767"/>
          <ac:spMkLst>
            <pc:docMk/>
            <pc:sldMk cId="1054686373" sldId="256"/>
            <ac:spMk id="4" creationId="{AF97CAD8-1CB6-46FF-70EC-DF0BF6456DE0}"/>
          </ac:spMkLst>
        </pc:spChg>
        <pc:spChg chg="add del mod">
          <ac:chgData name="SURYA Singh" userId="062aa5ee773419b9" providerId="LiveId" clId="{74C06C31-B777-4D57-BBE4-AB253B8F230B}" dt="2023-03-20T11:21:25.826" v="5" actId="767"/>
          <ac:spMkLst>
            <pc:docMk/>
            <pc:sldMk cId="1054686373" sldId="256"/>
            <ac:spMk id="5" creationId="{E162CA51-640E-85A1-C792-78EA95834A2A}"/>
          </ac:spMkLst>
        </pc:spChg>
      </pc:sldChg>
      <pc:sldChg chg="addSp delSp modSp new mod">
        <pc:chgData name="SURYA Singh" userId="062aa5ee773419b9" providerId="LiveId" clId="{74C06C31-B777-4D57-BBE4-AB253B8F230B}" dt="2023-03-20T11:41:59.970" v="190" actId="13822"/>
        <pc:sldMkLst>
          <pc:docMk/>
          <pc:sldMk cId="3300216820" sldId="256"/>
        </pc:sldMkLst>
        <pc:spChg chg="del">
          <ac:chgData name="SURYA Singh" userId="062aa5ee773419b9" providerId="LiveId" clId="{74C06C31-B777-4D57-BBE4-AB253B8F230B}" dt="2023-03-20T11:25:04.800" v="21"/>
          <ac:spMkLst>
            <pc:docMk/>
            <pc:sldMk cId="3300216820" sldId="256"/>
            <ac:spMk id="2" creationId="{CB4FCFE3-1703-917C-E7B1-3E4B1B49F8B6}"/>
          </ac:spMkLst>
        </pc:spChg>
        <pc:spChg chg="del">
          <ac:chgData name="SURYA Singh" userId="062aa5ee773419b9" providerId="LiveId" clId="{74C06C31-B777-4D57-BBE4-AB253B8F230B}" dt="2023-03-20T11:25:04.800" v="21"/>
          <ac:spMkLst>
            <pc:docMk/>
            <pc:sldMk cId="3300216820" sldId="256"/>
            <ac:spMk id="3" creationId="{DC7ABF62-94FE-B445-45CF-FEFC3008BEE3}"/>
          </ac:spMkLst>
        </pc:spChg>
        <pc:spChg chg="add del mod">
          <ac:chgData name="SURYA Singh" userId="062aa5ee773419b9" providerId="LiveId" clId="{74C06C31-B777-4D57-BBE4-AB253B8F230B}" dt="2023-03-20T11:25:06.082" v="22"/>
          <ac:spMkLst>
            <pc:docMk/>
            <pc:sldMk cId="3300216820" sldId="256"/>
            <ac:spMk id="4" creationId="{BBB437D4-00C9-5FEE-336A-14B9026FB374}"/>
          </ac:spMkLst>
        </pc:spChg>
        <pc:spChg chg="add del mod">
          <ac:chgData name="SURYA Singh" userId="062aa5ee773419b9" providerId="LiveId" clId="{74C06C31-B777-4D57-BBE4-AB253B8F230B}" dt="2023-03-20T11:25:06.082" v="22"/>
          <ac:spMkLst>
            <pc:docMk/>
            <pc:sldMk cId="3300216820" sldId="256"/>
            <ac:spMk id="5" creationId="{A2EEE9A5-8EA8-2A90-740E-C7DB673C712E}"/>
          </ac:spMkLst>
        </pc:spChg>
        <pc:spChg chg="add del mod">
          <ac:chgData name="SURYA Singh" userId="062aa5ee773419b9" providerId="LiveId" clId="{74C06C31-B777-4D57-BBE4-AB253B8F230B}" dt="2023-03-20T11:25:51.567" v="23" actId="478"/>
          <ac:spMkLst>
            <pc:docMk/>
            <pc:sldMk cId="3300216820" sldId="256"/>
            <ac:spMk id="6" creationId="{269FEE44-347A-7931-F6B1-14CF5F1412D8}"/>
          </ac:spMkLst>
        </pc:spChg>
        <pc:spChg chg="add del mod">
          <ac:chgData name="SURYA Singh" userId="062aa5ee773419b9" providerId="LiveId" clId="{74C06C31-B777-4D57-BBE4-AB253B8F230B}" dt="2023-03-20T11:26:00.045" v="24" actId="478"/>
          <ac:spMkLst>
            <pc:docMk/>
            <pc:sldMk cId="3300216820" sldId="256"/>
            <ac:spMk id="7" creationId="{8F090EFD-4EC4-46E3-E088-84320BDEC476}"/>
          </ac:spMkLst>
        </pc:spChg>
        <pc:spChg chg="add mod">
          <ac:chgData name="SURYA Singh" userId="062aa5ee773419b9" providerId="LiveId" clId="{74C06C31-B777-4D57-BBE4-AB253B8F230B}" dt="2023-03-20T11:27:13.724" v="35" actId="255"/>
          <ac:spMkLst>
            <pc:docMk/>
            <pc:sldMk cId="3300216820" sldId="256"/>
            <ac:spMk id="8" creationId="{757E8012-F734-1F82-F460-71204DEB12D4}"/>
          </ac:spMkLst>
        </pc:spChg>
        <pc:spChg chg="add mod">
          <ac:chgData name="SURYA Singh" userId="062aa5ee773419b9" providerId="LiveId" clId="{74C06C31-B777-4D57-BBE4-AB253B8F230B}" dt="2023-03-20T11:34:53.049" v="102" actId="1076"/>
          <ac:spMkLst>
            <pc:docMk/>
            <pc:sldMk cId="3300216820" sldId="256"/>
            <ac:spMk id="9" creationId="{A38ACD3F-957C-1758-B27C-6B30A9204550}"/>
          </ac:spMkLst>
        </pc:spChg>
        <pc:spChg chg="add mod">
          <ac:chgData name="SURYA Singh" userId="062aa5ee773419b9" providerId="LiveId" clId="{74C06C31-B777-4D57-BBE4-AB253B8F230B}" dt="2023-03-20T11:41:59.970" v="190" actId="13822"/>
          <ac:spMkLst>
            <pc:docMk/>
            <pc:sldMk cId="3300216820" sldId="256"/>
            <ac:spMk id="10" creationId="{8176A941-69B9-9DDC-AC4E-422C30835996}"/>
          </ac:spMkLst>
        </pc:spChg>
        <pc:spChg chg="add mod">
          <ac:chgData name="SURYA Singh" userId="062aa5ee773419b9" providerId="LiveId" clId="{74C06C31-B777-4D57-BBE4-AB253B8F230B}" dt="2023-03-20T11:40:01.919" v="178" actId="1076"/>
          <ac:spMkLst>
            <pc:docMk/>
            <pc:sldMk cId="3300216820" sldId="256"/>
            <ac:spMk id="11" creationId="{4993F282-7067-F74E-CE28-D56BA2A28C6B}"/>
          </ac:spMkLst>
        </pc:spChg>
        <pc:spChg chg="add mod">
          <ac:chgData name="SURYA Singh" userId="062aa5ee773419b9" providerId="LiveId" clId="{74C06C31-B777-4D57-BBE4-AB253B8F230B}" dt="2023-03-20T11:40:26.877" v="180" actId="20577"/>
          <ac:spMkLst>
            <pc:docMk/>
            <pc:sldMk cId="3300216820" sldId="256"/>
            <ac:spMk id="12" creationId="{FBC55236-EDCB-1051-A7DA-500B6CB20FCB}"/>
          </ac:spMkLst>
        </pc:spChg>
      </pc:sldChg>
      <pc:sldChg chg="addSp delSp modSp add mod">
        <pc:chgData name="SURYA Singh" userId="062aa5ee773419b9" providerId="LiveId" clId="{74C06C31-B777-4D57-BBE4-AB253B8F230B}" dt="2023-03-20T12:03:01.821" v="678" actId="1076"/>
        <pc:sldMkLst>
          <pc:docMk/>
          <pc:sldMk cId="1505576062" sldId="257"/>
        </pc:sldMkLst>
        <pc:spChg chg="add mod">
          <ac:chgData name="SURYA Singh" userId="062aa5ee773419b9" providerId="LiveId" clId="{74C06C31-B777-4D57-BBE4-AB253B8F230B}" dt="2023-03-20T11:52:29.321" v="482" actId="1076"/>
          <ac:spMkLst>
            <pc:docMk/>
            <pc:sldMk cId="1505576062" sldId="257"/>
            <ac:spMk id="2" creationId="{E1911228-501A-B1F4-F996-74B82112D5FC}"/>
          </ac:spMkLst>
        </pc:spChg>
        <pc:spChg chg="add del mod">
          <ac:chgData name="SURYA Singh" userId="062aa5ee773419b9" providerId="LiveId" clId="{74C06C31-B777-4D57-BBE4-AB253B8F230B}" dt="2023-03-20T11:50:24.001" v="381" actId="11529"/>
          <ac:spMkLst>
            <pc:docMk/>
            <pc:sldMk cId="1505576062" sldId="257"/>
            <ac:spMk id="4" creationId="{952E08F9-7767-1B3D-961C-8F6736908B5B}"/>
          </ac:spMkLst>
        </pc:spChg>
        <pc:spChg chg="mod">
          <ac:chgData name="SURYA Singh" userId="062aa5ee773419b9" providerId="LiveId" clId="{74C06C31-B777-4D57-BBE4-AB253B8F230B}" dt="2023-03-20T11:52:20.018" v="480" actId="1076"/>
          <ac:spMkLst>
            <pc:docMk/>
            <pc:sldMk cId="1505576062" sldId="257"/>
            <ac:spMk id="8" creationId="{757E8012-F734-1F82-F460-71204DEB12D4}"/>
          </ac:spMkLst>
        </pc:spChg>
        <pc:spChg chg="del mod">
          <ac:chgData name="SURYA Singh" userId="062aa5ee773419b9" providerId="LiveId" clId="{74C06C31-B777-4D57-BBE4-AB253B8F230B}" dt="2023-03-20T11:41:35.687" v="188" actId="478"/>
          <ac:spMkLst>
            <pc:docMk/>
            <pc:sldMk cId="1505576062" sldId="257"/>
            <ac:spMk id="9" creationId="{A38ACD3F-957C-1758-B27C-6B30A9204550}"/>
          </ac:spMkLst>
        </pc:spChg>
        <pc:spChg chg="del">
          <ac:chgData name="SURYA Singh" userId="062aa5ee773419b9" providerId="LiveId" clId="{74C06C31-B777-4D57-BBE4-AB253B8F230B}" dt="2023-03-20T11:41:43.834" v="189" actId="478"/>
          <ac:spMkLst>
            <pc:docMk/>
            <pc:sldMk cId="1505576062" sldId="257"/>
            <ac:spMk id="10" creationId="{8176A941-69B9-9DDC-AC4E-422C30835996}"/>
          </ac:spMkLst>
        </pc:spChg>
        <pc:spChg chg="del">
          <ac:chgData name="SURYA Singh" userId="062aa5ee773419b9" providerId="LiveId" clId="{74C06C31-B777-4D57-BBE4-AB253B8F230B}" dt="2023-03-20T11:41:43.834" v="189" actId="478"/>
          <ac:spMkLst>
            <pc:docMk/>
            <pc:sldMk cId="1505576062" sldId="257"/>
            <ac:spMk id="11" creationId="{4993F282-7067-F74E-CE28-D56BA2A28C6B}"/>
          </ac:spMkLst>
        </pc:spChg>
        <pc:spChg chg="del">
          <ac:chgData name="SURYA Singh" userId="062aa5ee773419b9" providerId="LiveId" clId="{74C06C31-B777-4D57-BBE4-AB253B8F230B}" dt="2023-03-20T11:41:43.834" v="189" actId="478"/>
          <ac:spMkLst>
            <pc:docMk/>
            <pc:sldMk cId="1505576062" sldId="257"/>
            <ac:spMk id="12" creationId="{FBC55236-EDCB-1051-A7DA-500B6CB20FCB}"/>
          </ac:spMkLst>
        </pc:spChg>
        <pc:graphicFrameChg chg="add del mod modGraphic">
          <ac:chgData name="SURYA Singh" userId="062aa5ee773419b9" providerId="LiveId" clId="{74C06C31-B777-4D57-BBE4-AB253B8F230B}" dt="2023-03-20T12:03:01.821" v="678" actId="1076"/>
          <ac:graphicFrameMkLst>
            <pc:docMk/>
            <pc:sldMk cId="1505576062" sldId="257"/>
            <ac:graphicFrameMk id="3" creationId="{C0DC6B3D-10B5-A78F-8838-EE8CC1D371E9}"/>
          </ac:graphicFrameMkLst>
        </pc:graphicFrameChg>
      </pc:sldChg>
      <pc:sldChg chg="modSp add del">
        <pc:chgData name="SURYA Singh" userId="062aa5ee773419b9" providerId="LiveId" clId="{74C06C31-B777-4D57-BBE4-AB253B8F230B}" dt="2023-03-20T11:24:11.903" v="17" actId="47"/>
        <pc:sldMkLst>
          <pc:docMk/>
          <pc:sldMk cId="3043051564" sldId="257"/>
        </pc:sldMkLst>
        <pc:spChg chg="mod">
          <ac:chgData name="SURYA Singh" userId="062aa5ee773419b9" providerId="LiveId" clId="{74C06C31-B777-4D57-BBE4-AB253B8F230B}" dt="2023-03-20T11:22:51.516" v="6"/>
          <ac:spMkLst>
            <pc:docMk/>
            <pc:sldMk cId="3043051564" sldId="257"/>
            <ac:spMk id="2" creationId="{676963AD-6B4F-1EAA-A31D-5BB550683A52}"/>
          </ac:spMkLst>
        </pc:spChg>
        <pc:spChg chg="mod">
          <ac:chgData name="SURYA Singh" userId="062aa5ee773419b9" providerId="LiveId" clId="{74C06C31-B777-4D57-BBE4-AB253B8F230B}" dt="2023-03-20T11:22:51.516" v="6"/>
          <ac:spMkLst>
            <pc:docMk/>
            <pc:sldMk cId="3043051564" sldId="257"/>
            <ac:spMk id="3" creationId="{4DD6BB95-9053-F936-9C22-7DBAC1A13192}"/>
          </ac:spMkLst>
        </pc:spChg>
      </pc:sldChg>
      <pc:sldChg chg="new del">
        <pc:chgData name="SURYA Singh" userId="062aa5ee773419b9" providerId="LiveId" clId="{74C06C31-B777-4D57-BBE4-AB253B8F230B}" dt="2023-03-20T11:24:10.748" v="13" actId="47"/>
        <pc:sldMkLst>
          <pc:docMk/>
          <pc:sldMk cId="592113116" sldId="258"/>
        </pc:sldMkLst>
      </pc:sldChg>
      <pc:sldChg chg="addSp delSp modSp add mod">
        <pc:chgData name="SURYA Singh" userId="062aa5ee773419b9" providerId="LiveId" clId="{74C06C31-B777-4D57-BBE4-AB253B8F230B}" dt="2023-03-20T12:06:52.505" v="816" actId="13822"/>
        <pc:sldMkLst>
          <pc:docMk/>
          <pc:sldMk cId="1101819268" sldId="258"/>
        </pc:sldMkLst>
        <pc:spChg chg="del">
          <ac:chgData name="SURYA Singh" userId="062aa5ee773419b9" providerId="LiveId" clId="{74C06C31-B777-4D57-BBE4-AB253B8F230B}" dt="2023-03-20T12:03:21.778" v="680" actId="478"/>
          <ac:spMkLst>
            <pc:docMk/>
            <pc:sldMk cId="1101819268" sldId="258"/>
            <ac:spMk id="2" creationId="{E1911228-501A-B1F4-F996-74B82112D5FC}"/>
          </ac:spMkLst>
        </pc:spChg>
        <pc:spChg chg="add mod">
          <ac:chgData name="SURYA Singh" userId="062aa5ee773419b9" providerId="LiveId" clId="{74C06C31-B777-4D57-BBE4-AB253B8F230B}" dt="2023-03-20T12:06:52.505" v="816" actId="13822"/>
          <ac:spMkLst>
            <pc:docMk/>
            <pc:sldMk cId="1101819268" sldId="258"/>
            <ac:spMk id="5" creationId="{4B57EB75-EEE2-7B49-D824-BB30CE3D04E3}"/>
          </ac:spMkLst>
        </pc:spChg>
        <pc:graphicFrameChg chg="del">
          <ac:chgData name="SURYA Singh" userId="062aa5ee773419b9" providerId="LiveId" clId="{74C06C31-B777-4D57-BBE4-AB253B8F230B}" dt="2023-03-20T12:03:27.808" v="681" actId="478"/>
          <ac:graphicFrameMkLst>
            <pc:docMk/>
            <pc:sldMk cId="1101819268" sldId="258"/>
            <ac:graphicFrameMk id="3" creationId="{C0DC6B3D-10B5-A78F-8838-EE8CC1D371E9}"/>
          </ac:graphicFrameMkLst>
        </pc:graphicFrameChg>
        <pc:picChg chg="add mod">
          <ac:chgData name="SURYA Singh" userId="062aa5ee773419b9" providerId="LiveId" clId="{74C06C31-B777-4D57-BBE4-AB253B8F230B}" dt="2023-03-20T12:05:24.554" v="691" actId="1076"/>
          <ac:picMkLst>
            <pc:docMk/>
            <pc:sldMk cId="1101819268" sldId="258"/>
            <ac:picMk id="4" creationId="{31B91489-94CC-B5C3-FBD4-59B2B0958F4F}"/>
          </ac:picMkLst>
        </pc:picChg>
      </pc:sldChg>
      <pc:sldChg chg="addSp delSp modSp add mod ord">
        <pc:chgData name="SURYA Singh" userId="062aa5ee773419b9" providerId="LiveId" clId="{74C06C31-B777-4D57-BBE4-AB253B8F230B}" dt="2023-03-20T12:21:06.138" v="878" actId="1032"/>
        <pc:sldMkLst>
          <pc:docMk/>
          <pc:sldMk cId="2174699256" sldId="259"/>
        </pc:sldMkLst>
        <pc:spChg chg="add mod">
          <ac:chgData name="SURYA Singh" userId="062aa5ee773419b9" providerId="LiveId" clId="{74C06C31-B777-4D57-BBE4-AB253B8F230B}" dt="2023-03-20T12:15:30.997" v="862" actId="207"/>
          <ac:spMkLst>
            <pc:docMk/>
            <pc:sldMk cId="2174699256" sldId="259"/>
            <ac:spMk id="2" creationId="{B01922D7-A342-2760-50EE-F5E523D52112}"/>
          </ac:spMkLst>
        </pc:spChg>
        <pc:spChg chg="add mod">
          <ac:chgData name="SURYA Singh" userId="062aa5ee773419b9" providerId="LiveId" clId="{74C06C31-B777-4D57-BBE4-AB253B8F230B}" dt="2023-03-20T12:17:26.873" v="869" actId="2711"/>
          <ac:spMkLst>
            <pc:docMk/>
            <pc:sldMk cId="2174699256" sldId="259"/>
            <ac:spMk id="3" creationId="{867CAAB7-94AE-617A-F6B9-903F1D48080B}"/>
          </ac:spMkLst>
        </pc:spChg>
        <pc:spChg chg="add mod">
          <ac:chgData name="SURYA Singh" userId="062aa5ee773419b9" providerId="LiveId" clId="{74C06C31-B777-4D57-BBE4-AB253B8F230B}" dt="2023-03-20T12:18:42.660" v="874" actId="1076"/>
          <ac:spMkLst>
            <pc:docMk/>
            <pc:sldMk cId="2174699256" sldId="259"/>
            <ac:spMk id="4" creationId="{06CF6152-3B2D-2517-45D5-D4D64EAC8A90}"/>
          </ac:spMkLst>
        </pc:spChg>
        <pc:spChg chg="add del">
          <ac:chgData name="SURYA Singh" userId="062aa5ee773419b9" providerId="LiveId" clId="{74C06C31-B777-4D57-BBE4-AB253B8F230B}" dt="2023-03-20T12:20:22.815" v="876" actId="478"/>
          <ac:spMkLst>
            <pc:docMk/>
            <pc:sldMk cId="2174699256" sldId="259"/>
            <ac:spMk id="6" creationId="{F1AC4852-88CE-FFFE-73A7-31D7EE186949}"/>
          </ac:spMkLst>
        </pc:spChg>
        <pc:graphicFrameChg chg="add del modGraphic">
          <ac:chgData name="SURYA Singh" userId="062aa5ee773419b9" providerId="LiveId" clId="{74C06C31-B777-4D57-BBE4-AB253B8F230B}" dt="2023-03-20T12:21:06.138" v="878" actId="1032"/>
          <ac:graphicFrameMkLst>
            <pc:docMk/>
            <pc:sldMk cId="2174699256" sldId="259"/>
            <ac:graphicFrameMk id="7" creationId="{F3528EA9-E9C0-4DF6-18D1-9EE83E3B2FF3}"/>
          </ac:graphicFrameMkLst>
        </pc:graphicFrameChg>
        <pc:picChg chg="add mod">
          <ac:chgData name="SURYA Singh" userId="062aa5ee773419b9" providerId="LiveId" clId="{74C06C31-B777-4D57-BBE4-AB253B8F230B}" dt="2023-03-20T12:17:30.968" v="870" actId="14100"/>
          <ac:picMkLst>
            <pc:docMk/>
            <pc:sldMk cId="2174699256" sldId="259"/>
            <ac:picMk id="1026" creationId="{5622B3FA-27BB-1DBC-773E-BF7A394ABA50}"/>
          </ac:picMkLst>
        </pc:picChg>
      </pc:sldChg>
      <pc:sldChg chg="new del">
        <pc:chgData name="SURYA Singh" userId="062aa5ee773419b9" providerId="LiveId" clId="{74C06C31-B777-4D57-BBE4-AB253B8F230B}" dt="2023-03-20T11:24:11.228" v="14" actId="47"/>
        <pc:sldMkLst>
          <pc:docMk/>
          <pc:sldMk cId="4011952116" sldId="259"/>
        </pc:sldMkLst>
      </pc:sldChg>
      <pc:sldChg chg="new del">
        <pc:chgData name="SURYA Singh" userId="062aa5ee773419b9" providerId="LiveId" clId="{74C06C31-B777-4D57-BBE4-AB253B8F230B}" dt="2023-03-20T11:24:11.463" v="15" actId="47"/>
        <pc:sldMkLst>
          <pc:docMk/>
          <pc:sldMk cId="2858992556" sldId="260"/>
        </pc:sldMkLst>
      </pc:sldChg>
      <pc:sldChg chg="addSp modSp add mod">
        <pc:chgData name="SURYA Singh" userId="062aa5ee773419b9" providerId="LiveId" clId="{74C06C31-B777-4D57-BBE4-AB253B8F230B}" dt="2023-03-20T12:38:40.396" v="977" actId="1076"/>
        <pc:sldMkLst>
          <pc:docMk/>
          <pc:sldMk cId="3192794403" sldId="260"/>
        </pc:sldMkLst>
        <pc:spChg chg="add mod">
          <ac:chgData name="SURYA Singh" userId="062aa5ee773419b9" providerId="LiveId" clId="{74C06C31-B777-4D57-BBE4-AB253B8F230B}" dt="2023-03-20T12:36:01.639" v="915" actId="1076"/>
          <ac:spMkLst>
            <pc:docMk/>
            <pc:sldMk cId="3192794403" sldId="260"/>
            <ac:spMk id="2" creationId="{A36CB860-B559-7D1D-06D4-3A81F046497E}"/>
          </ac:spMkLst>
        </pc:spChg>
        <pc:spChg chg="add mod">
          <ac:chgData name="SURYA Singh" userId="062aa5ee773419b9" providerId="LiveId" clId="{74C06C31-B777-4D57-BBE4-AB253B8F230B}" dt="2023-03-20T12:37:07.172" v="925" actId="1076"/>
          <ac:spMkLst>
            <pc:docMk/>
            <pc:sldMk cId="3192794403" sldId="260"/>
            <ac:spMk id="3" creationId="{08721EEC-E3A3-56C2-E021-013AF2B3AAE5}"/>
          </ac:spMkLst>
        </pc:spChg>
        <pc:spChg chg="add mod">
          <ac:chgData name="SURYA Singh" userId="062aa5ee773419b9" providerId="LiveId" clId="{74C06C31-B777-4D57-BBE4-AB253B8F230B}" dt="2023-03-20T12:38:34.075" v="976" actId="207"/>
          <ac:spMkLst>
            <pc:docMk/>
            <pc:sldMk cId="3192794403" sldId="260"/>
            <ac:spMk id="4" creationId="{BDA39218-1735-FDB4-E82B-8E75D09CB0DF}"/>
          </ac:spMkLst>
        </pc:spChg>
        <pc:picChg chg="add mod">
          <ac:chgData name="SURYA Singh" userId="062aa5ee773419b9" providerId="LiveId" clId="{74C06C31-B777-4D57-BBE4-AB253B8F230B}" dt="2023-03-20T12:38:40.396" v="977" actId="1076"/>
          <ac:picMkLst>
            <pc:docMk/>
            <pc:sldMk cId="3192794403" sldId="260"/>
            <ac:picMk id="2050" creationId="{0BC45A29-D2D8-A134-8C20-AE087451C058}"/>
          </ac:picMkLst>
        </pc:picChg>
      </pc:sldChg>
      <pc:sldChg chg="modSp new del mod">
        <pc:chgData name="SURYA Singh" userId="062aa5ee773419b9" providerId="LiveId" clId="{74C06C31-B777-4D57-BBE4-AB253B8F230B}" dt="2023-03-20T11:24:11.652" v="16" actId="47"/>
        <pc:sldMkLst>
          <pc:docMk/>
          <pc:sldMk cId="1952584484" sldId="261"/>
        </pc:sldMkLst>
        <pc:spChg chg="mod">
          <ac:chgData name="SURYA Singh" userId="062aa5ee773419b9" providerId="LiveId" clId="{74C06C31-B777-4D57-BBE4-AB253B8F230B}" dt="2023-03-20T11:23:52.434" v="12"/>
          <ac:spMkLst>
            <pc:docMk/>
            <pc:sldMk cId="1952584484" sldId="261"/>
            <ac:spMk id="2" creationId="{4C4C98D5-C93A-2F4C-C3E5-919C62874C8B}"/>
          </ac:spMkLst>
        </pc:spChg>
      </pc:sldChg>
      <pc:sldChg chg="addSp modSp add mod">
        <pc:chgData name="SURYA Singh" userId="062aa5ee773419b9" providerId="LiveId" clId="{74C06C31-B777-4D57-BBE4-AB253B8F230B}" dt="2023-03-20T12:11:33.974" v="837" actId="207"/>
        <pc:sldMkLst>
          <pc:docMk/>
          <pc:sldMk cId="2754879606" sldId="261"/>
        </pc:sldMkLst>
        <pc:spChg chg="add mod">
          <ac:chgData name="SURYA Singh" userId="062aa5ee773419b9" providerId="LiveId" clId="{74C06C31-B777-4D57-BBE4-AB253B8F230B}" dt="2023-03-20T12:11:33.974" v="837" actId="207"/>
          <ac:spMkLst>
            <pc:docMk/>
            <pc:sldMk cId="2754879606" sldId="261"/>
            <ac:spMk id="3" creationId="{B0A1274C-FEBD-4A47-E597-105035465C2E}"/>
          </ac:spMkLst>
        </pc:spChg>
        <pc:spChg chg="add mod">
          <ac:chgData name="SURYA Singh" userId="062aa5ee773419b9" providerId="LiveId" clId="{74C06C31-B777-4D57-BBE4-AB253B8F230B}" dt="2023-03-20T12:10:24.255" v="832" actId="207"/>
          <ac:spMkLst>
            <pc:docMk/>
            <pc:sldMk cId="2754879606" sldId="261"/>
            <ac:spMk id="5" creationId="{457CFB27-38A5-458D-8FCD-DDC43EFE111D}"/>
          </ac:spMkLst>
        </pc:spChg>
        <pc:picChg chg="add mod">
          <ac:chgData name="SURYA Singh" userId="062aa5ee773419b9" providerId="LiveId" clId="{74C06C31-B777-4D57-BBE4-AB253B8F230B}" dt="2023-03-20T12:07:27.316" v="820" actId="1076"/>
          <ac:picMkLst>
            <pc:docMk/>
            <pc:sldMk cId="2754879606" sldId="261"/>
            <ac:picMk id="2" creationId="{A642F86E-2506-B92F-F97B-3CE8A2069161}"/>
          </ac:picMkLst>
        </pc:picChg>
        <pc:picChg chg="add mod">
          <ac:chgData name="SURYA Singh" userId="062aa5ee773419b9" providerId="LiveId" clId="{74C06C31-B777-4D57-BBE4-AB253B8F230B}" dt="2023-03-20T12:09:20.179" v="829" actId="1076"/>
          <ac:picMkLst>
            <pc:docMk/>
            <pc:sldMk cId="2754879606" sldId="261"/>
            <ac:picMk id="4" creationId="{332F831F-2CAC-31DB-07F0-0BD894F0D43F}"/>
          </ac:picMkLst>
        </pc:picChg>
      </pc:sldChg>
      <pc:sldMasterChg chg="addSldLayout">
        <pc:chgData name="SURYA Singh" userId="062aa5ee773419b9" providerId="LiveId" clId="{74C06C31-B777-4D57-BBE4-AB253B8F230B}" dt="2023-03-20T11:20:12.986" v="0" actId="680"/>
        <pc:sldMasterMkLst>
          <pc:docMk/>
          <pc:sldMasterMk cId="2420272821" sldId="2147483648"/>
        </pc:sldMasterMkLst>
        <pc:sldLayoutChg chg="add">
          <pc:chgData name="SURYA Singh" userId="062aa5ee773419b9" providerId="LiveId" clId="{74C06C31-B777-4D57-BBE4-AB253B8F230B}" dt="2023-03-20T11:20:12.986" v="0" actId="680"/>
          <pc:sldLayoutMkLst>
            <pc:docMk/>
            <pc:sldMasterMk cId="2420272821" sldId="2147483648"/>
            <pc:sldLayoutMk cId="3414965990" sldId="2147483649"/>
          </pc:sldLayoutMkLst>
        </pc:sldLayoutChg>
      </pc:sldMasterChg>
    </pc:docChg>
  </pc:docChgLst>
  <pc:docChgLst>
    <pc:chgData name="SURYA Singh" userId="062aa5ee773419b9" providerId="LiveId" clId="{1752BD56-7412-472B-9B9F-F10A1C0E7F5A}"/>
    <pc:docChg chg="undo custSel modSld">
      <pc:chgData name="SURYA Singh" userId="062aa5ee773419b9" providerId="LiveId" clId="{1752BD56-7412-472B-9B9F-F10A1C0E7F5A}" dt="2023-05-31T09:33:48.492" v="14"/>
      <pc:docMkLst>
        <pc:docMk/>
      </pc:docMkLst>
      <pc:sldChg chg="modSp mod modTransition">
        <pc:chgData name="SURYA Singh" userId="062aa5ee773419b9" providerId="LiveId" clId="{1752BD56-7412-472B-9B9F-F10A1C0E7F5A}" dt="2023-05-31T09:33:48.492" v="14"/>
        <pc:sldMkLst>
          <pc:docMk/>
          <pc:sldMk cId="3300216820" sldId="256"/>
        </pc:sldMkLst>
        <pc:spChg chg="mod">
          <ac:chgData name="SURYA Singh" userId="062aa5ee773419b9" providerId="LiveId" clId="{1752BD56-7412-472B-9B9F-F10A1C0E7F5A}" dt="2023-05-31T09:32:45.302" v="3" actId="3062"/>
          <ac:spMkLst>
            <pc:docMk/>
            <pc:sldMk cId="3300216820" sldId="256"/>
            <ac:spMk id="8" creationId="{757E8012-F734-1F82-F460-71204DEB12D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C8618-7388-4B32-9D33-B21D91565879}" type="doc">
      <dgm:prSet loTypeId="urn:microsoft.com/office/officeart/2005/8/layout/bProcess2" loCatId="process" qsTypeId="urn:microsoft.com/office/officeart/2005/8/quickstyle/3d3" qsCatId="3D" csTypeId="urn:microsoft.com/office/officeart/2005/8/colors/accent1_3" csCatId="accent1" phldr="1"/>
      <dgm:spPr/>
      <dgm:t>
        <a:bodyPr/>
        <a:lstStyle/>
        <a:p>
          <a:endParaRPr lang="en-IN"/>
        </a:p>
      </dgm:t>
    </dgm:pt>
    <dgm:pt modelId="{BFA66D15-3C04-4BA2-B237-56A6FBE29232}">
      <dgm:prSet phldrT="[Text]"/>
      <dgm:spPr>
        <a:solidFill>
          <a:schemeClr val="accent3">
            <a:lumMod val="60000"/>
            <a:lumOff val="40000"/>
          </a:schemeClr>
        </a:solidFill>
      </dgm:spPr>
      <dgm:t>
        <a:bodyPr/>
        <a:lstStyle/>
        <a:p>
          <a:r>
            <a:rPr lang="en-IN" b="0" cap="none" spc="0">
              <a:ln w="0"/>
              <a:effectLst>
                <a:outerShdw blurRad="38100" dist="19050" dir="2700000" algn="tl" rotWithShape="0">
                  <a:schemeClr val="dk1">
                    <a:alpha val="40000"/>
                  </a:schemeClr>
                </a:outerShdw>
              </a:effectLst>
            </a:rPr>
            <a:t>Step 1</a:t>
          </a:r>
          <a:endParaRPr lang="en-IN" b="0" cap="none" spc="0" dirty="0">
            <a:ln w="0"/>
            <a:effectLst>
              <a:outerShdw blurRad="38100" dist="19050" dir="2700000" algn="tl" rotWithShape="0">
                <a:schemeClr val="dk1">
                  <a:alpha val="40000"/>
                </a:schemeClr>
              </a:outerShdw>
            </a:effectLst>
          </a:endParaRPr>
        </a:p>
      </dgm:t>
    </dgm:pt>
    <dgm:pt modelId="{EEE17B7C-F711-41BC-961A-DE8087B95495}" type="parTrans" cxnId="{1E92F17E-9A0F-4C05-A6C5-E69A7E7A40B4}">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B37C8945-CD9B-4899-8C8B-45FC9EE6401D}" type="sibTrans" cxnId="{1E92F17E-9A0F-4C05-A6C5-E69A7E7A40B4}">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EB6E2C86-144A-48F1-9FB8-06C1DF9929A8}">
      <dgm:prSet phldrT="[Text]"/>
      <dgm:spPr>
        <a:solidFill>
          <a:schemeClr val="accent3">
            <a:lumMod val="60000"/>
            <a:lumOff val="40000"/>
          </a:schemeClr>
        </a:solidFill>
      </dgm:spPr>
      <dgm:t>
        <a:bodyPr/>
        <a:lstStyle/>
        <a:p>
          <a:r>
            <a:rPr lang="en-IN" b="0" cap="none" spc="0">
              <a:ln w="0"/>
              <a:effectLst>
                <a:outerShdw blurRad="38100" dist="19050" dir="2700000" algn="tl" rotWithShape="0">
                  <a:schemeClr val="dk1">
                    <a:alpha val="40000"/>
                  </a:schemeClr>
                </a:outerShdw>
              </a:effectLst>
            </a:rPr>
            <a:t>Reading  </a:t>
          </a:r>
          <a:endParaRPr lang="en-IN" b="0" cap="none" spc="0" dirty="0">
            <a:ln w="0"/>
            <a:effectLst>
              <a:outerShdw blurRad="38100" dist="19050" dir="2700000" algn="tl" rotWithShape="0">
                <a:schemeClr val="dk1">
                  <a:alpha val="40000"/>
                </a:schemeClr>
              </a:outerShdw>
            </a:effectLst>
          </a:endParaRPr>
        </a:p>
      </dgm:t>
    </dgm:pt>
    <dgm:pt modelId="{185225A3-74AC-459C-98F1-307E775F0E70}" type="parTrans" cxnId="{E3333B5B-BF23-4C8B-A778-AE8BD829C20C}">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9E7957F5-C1D0-44D7-9D9A-89B1D2519C8D}" type="sibTrans" cxnId="{E3333B5B-BF23-4C8B-A778-AE8BD829C20C}">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B8D36FC2-83B0-4158-8E4E-64A999CBB51E}">
      <dgm:prSet phldrT="[Text]"/>
      <dgm:spPr>
        <a:solidFill>
          <a:schemeClr val="accent3">
            <a:lumMod val="60000"/>
            <a:lumOff val="40000"/>
          </a:schemeClr>
        </a:solidFill>
      </dgm:spPr>
      <dgm:t>
        <a:bodyPr/>
        <a:lstStyle/>
        <a:p>
          <a:r>
            <a:rPr lang="en-IN" b="0" cap="none" spc="0" dirty="0">
              <a:ln w="0"/>
              <a:effectLst>
                <a:outerShdw blurRad="38100" dist="19050" dir="2700000" algn="tl" rotWithShape="0">
                  <a:schemeClr val="dk1">
                    <a:alpha val="40000"/>
                  </a:schemeClr>
                </a:outerShdw>
              </a:effectLst>
            </a:rPr>
            <a:t>Understanding</a:t>
          </a:r>
        </a:p>
      </dgm:t>
    </dgm:pt>
    <dgm:pt modelId="{06A9D824-9CC0-4345-82E3-78E8324CD406}" type="parTrans" cxnId="{A5684A4D-E4EE-45E8-9658-9F9F58EE5FA1}">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31F730FC-1B48-46DE-80D6-340B7B6CDA1E}" type="sibTrans" cxnId="{A5684A4D-E4EE-45E8-9658-9F9F58EE5FA1}">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0AAFFAEA-7872-4268-B702-66BE6DB35867}">
      <dgm:prSet phldrT="[Text]"/>
      <dgm:spPr>
        <a:solidFill>
          <a:schemeClr val="accent5">
            <a:lumMod val="20000"/>
            <a:lumOff val="80000"/>
          </a:schemeClr>
        </a:solidFill>
      </dgm:spPr>
      <dgm:t>
        <a:bodyPr/>
        <a:lstStyle/>
        <a:p>
          <a:r>
            <a:rPr lang="en-IN" b="0" cap="none" spc="0">
              <a:ln w="0"/>
              <a:solidFill>
                <a:schemeClr val="tx1"/>
              </a:solidFill>
              <a:effectLst>
                <a:outerShdw blurRad="38100" dist="19050" dir="2700000" algn="tl" rotWithShape="0">
                  <a:schemeClr val="dk1">
                    <a:alpha val="40000"/>
                  </a:schemeClr>
                </a:outerShdw>
              </a:effectLst>
            </a:rPr>
            <a:t>Step 2</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D2BB93E2-2972-445D-8526-C1DE3DDF79BA}" type="parTrans" cxnId="{92A75C67-F9D1-4B2F-B681-C5AF7F51567D}">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9989760E-240E-4EB5-85E5-2892CE41B9F3}" type="sibTrans" cxnId="{92A75C67-F9D1-4B2F-B681-C5AF7F51567D}">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F88F951D-CBBA-49D5-BA5E-B215C5DFCB19}">
      <dgm:prSet phldrT="[Text]"/>
      <dgm:spPr>
        <a:solidFill>
          <a:schemeClr val="accent5">
            <a:lumMod val="20000"/>
            <a:lumOff val="8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Data Cleaning (removing unwanted data)</a:t>
          </a:r>
        </a:p>
      </dgm:t>
    </dgm:pt>
    <dgm:pt modelId="{751E1DE8-59CF-4CDE-A38E-8AECD89FAA30}" type="parTrans" cxnId="{19A7C910-EE09-48A0-910F-4B6152F80EDD}">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D34EFE78-63A0-40F4-B7B4-2EAD5FCD8FCA}" type="sibTrans" cxnId="{19A7C910-EE09-48A0-910F-4B6152F80EDD}">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3F96B705-8A92-446D-99EE-55EC47B8DD9B}">
      <dgm:prSet phldrT="[Text]"/>
      <dgm:spPr>
        <a:solidFill>
          <a:schemeClr val="accent5">
            <a:lumMod val="20000"/>
            <a:lumOff val="8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Handling missing Values.</a:t>
          </a:r>
        </a:p>
      </dgm:t>
    </dgm:pt>
    <dgm:pt modelId="{D675BD97-90B5-47B7-B5CE-232C72826392}" type="parTrans" cxnId="{40D36489-348A-4D21-8426-252D509F2C24}">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7457E4E4-FE75-468D-A243-A6105F30E3C8}" type="sibTrans" cxnId="{40D36489-348A-4D21-8426-252D509F2C24}">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8C51C0EE-62DF-456C-8518-D5F21A60E4A7}">
      <dgm:prSet phldrT="[Text]"/>
      <dgm:spPr>
        <a:solidFill>
          <a:schemeClr val="bg2">
            <a:lumMod val="50000"/>
          </a:schemeClr>
        </a:solidFill>
      </dgm:spPr>
      <dgm:t>
        <a:bodyPr/>
        <a:lstStyle/>
        <a:p>
          <a:r>
            <a:rPr lang="en-IN" b="1" dirty="0"/>
            <a:t>Step 3: EDA</a:t>
          </a:r>
          <a:endParaRPr lang="en-IN" b="0" cap="none" spc="0" dirty="0">
            <a:ln w="0"/>
            <a:effectLst>
              <a:outerShdw blurRad="38100" dist="19050" dir="2700000" algn="tl" rotWithShape="0">
                <a:schemeClr val="dk1">
                  <a:alpha val="40000"/>
                </a:schemeClr>
              </a:outerShdw>
            </a:effectLst>
          </a:endParaRPr>
        </a:p>
      </dgm:t>
    </dgm:pt>
    <dgm:pt modelId="{1C6962FA-7F44-43B5-A6CE-C76623FBD4D3}" type="parTrans" cxnId="{9240DDA5-746B-493E-8612-BA4A31B131B0}">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9B730772-0EC8-41B0-97FE-663DA63520DB}" type="sibTrans" cxnId="{9240DDA5-746B-493E-8612-BA4A31B131B0}">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211FE3C4-E067-47B2-A6FC-EB1C67E70F0C}">
      <dgm:prSet phldrT="[Text]"/>
      <dgm:spPr/>
      <dgm:t>
        <a:bodyPr/>
        <a:lstStyle/>
        <a:p>
          <a:r>
            <a:rPr lang="en-IN" b="0" cap="none" spc="0">
              <a:ln w="0"/>
              <a:effectLst>
                <a:outerShdw blurRad="38100" dist="19050" dir="2700000" algn="tl" rotWithShape="0">
                  <a:schemeClr val="dk1">
                    <a:alpha val="40000"/>
                  </a:schemeClr>
                </a:outerShdw>
              </a:effectLst>
            </a:rPr>
            <a:t>Get dummies for categorical data</a:t>
          </a:r>
          <a:endParaRPr lang="en-IN" b="0" cap="none" spc="0" dirty="0">
            <a:ln w="0"/>
            <a:effectLst>
              <a:outerShdw blurRad="38100" dist="19050" dir="2700000" algn="tl" rotWithShape="0">
                <a:schemeClr val="dk1">
                  <a:alpha val="40000"/>
                </a:schemeClr>
              </a:outerShdw>
            </a:effectLst>
          </a:endParaRPr>
        </a:p>
      </dgm:t>
    </dgm:pt>
    <dgm:pt modelId="{97B10F80-2446-4174-9A12-410B17EA2610}" type="parTrans" cxnId="{B17DA162-C16B-45C7-9104-4579FB5615DA}">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47159EF7-2E02-4F00-B4C1-796E5BD726F2}" type="sibTrans" cxnId="{B17DA162-C16B-45C7-9104-4579FB5615DA}">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453AA07F-5B2F-4247-9FCA-4893DBA50837}">
      <dgm:prSet phldrT="[Text]"/>
      <dgm:spPr/>
      <dgm:t>
        <a:bodyPr/>
        <a:lstStyle/>
        <a:p>
          <a:r>
            <a:rPr lang="en-IN" b="0" dirty="0"/>
            <a:t>Binary conversion for Yes &amp; NO</a:t>
          </a:r>
          <a:endParaRPr lang="en-IN" b="0" cap="none" spc="0" dirty="0">
            <a:ln w="0"/>
            <a:effectLst>
              <a:outerShdw blurRad="38100" dist="19050" dir="2700000" algn="tl" rotWithShape="0">
                <a:schemeClr val="dk1">
                  <a:alpha val="40000"/>
                </a:schemeClr>
              </a:outerShdw>
            </a:effectLst>
          </a:endParaRPr>
        </a:p>
      </dgm:t>
    </dgm:pt>
    <dgm:pt modelId="{73954381-A013-4130-A02D-42E85D73B756}" type="sibTrans" cxnId="{AB5D3031-5CAB-458B-92F4-6CE28FA6077A}">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C61618A3-596C-432D-A5FD-05678FC918B9}" type="parTrans" cxnId="{AB5D3031-5CAB-458B-92F4-6CE28FA6077A}">
      <dgm:prSet/>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35639C53-E032-423B-8985-EB210F07DB92}">
      <dgm:prSet phldrT="[Text]"/>
      <dgm:spPr/>
      <dgm:t>
        <a:bodyPr/>
        <a:lstStyle/>
        <a:p>
          <a:r>
            <a:rPr lang="en-IN" b="1"/>
            <a:t>Step 4: Train- Test Split</a:t>
          </a:r>
          <a:endParaRPr lang="en-IN" b="0" cap="none" spc="0" dirty="0">
            <a:ln w="0"/>
            <a:effectLst>
              <a:outerShdw blurRad="38100" dist="19050" dir="2700000" algn="tl" rotWithShape="0">
                <a:schemeClr val="dk1">
                  <a:alpha val="40000"/>
                </a:schemeClr>
              </a:outerShdw>
            </a:effectLst>
          </a:endParaRPr>
        </a:p>
      </dgm:t>
    </dgm:pt>
    <dgm:pt modelId="{CC1E0CAF-E109-456A-AB9E-15B03734BABD}" type="parTrans" cxnId="{FB643200-5994-4C5A-AEAB-A4C2FC0317BE}">
      <dgm:prSet/>
      <dgm:spPr/>
      <dgm:t>
        <a:bodyPr/>
        <a:lstStyle/>
        <a:p>
          <a:endParaRPr lang="en-IN"/>
        </a:p>
      </dgm:t>
    </dgm:pt>
    <dgm:pt modelId="{804C2E44-6061-49FA-916B-65CE60A00334}" type="sibTrans" cxnId="{FB643200-5994-4C5A-AEAB-A4C2FC0317BE}">
      <dgm:prSet/>
      <dgm:spPr/>
      <dgm:t>
        <a:bodyPr/>
        <a:lstStyle/>
        <a:p>
          <a:endParaRPr lang="en-IN"/>
        </a:p>
      </dgm:t>
    </dgm:pt>
    <dgm:pt modelId="{1607A474-5FFE-45E0-9B1B-D2D549B5991F}">
      <dgm:prSet phldrT="[Text]"/>
      <dgm:spPr/>
      <dgm:t>
        <a:bodyPr/>
        <a:lstStyle/>
        <a:p>
          <a:r>
            <a:rPr lang="en-IN" b="0" cap="none" spc="0">
              <a:ln w="0"/>
              <a:effectLst>
                <a:outerShdw blurRad="38100" dist="19050" dir="2700000" algn="tl" rotWithShape="0">
                  <a:schemeClr val="dk1">
                    <a:alpha val="40000"/>
                  </a:schemeClr>
                </a:outerShdw>
              </a:effectLst>
            </a:rPr>
            <a:t>We distributed our data 70:30(Train: Test)</a:t>
          </a:r>
          <a:endParaRPr lang="en-IN" b="0" cap="none" spc="0" dirty="0">
            <a:ln w="0"/>
            <a:effectLst>
              <a:outerShdw blurRad="38100" dist="19050" dir="2700000" algn="tl" rotWithShape="0">
                <a:schemeClr val="dk1">
                  <a:alpha val="40000"/>
                </a:schemeClr>
              </a:outerShdw>
            </a:effectLst>
          </a:endParaRPr>
        </a:p>
      </dgm:t>
    </dgm:pt>
    <dgm:pt modelId="{662FFC81-C43D-4F05-A024-F3CD3B0C9CF0}" type="parTrans" cxnId="{516A4FA4-01D3-4EBB-A6CF-562AC8D57048}">
      <dgm:prSet/>
      <dgm:spPr/>
      <dgm:t>
        <a:bodyPr/>
        <a:lstStyle/>
        <a:p>
          <a:endParaRPr lang="en-IN"/>
        </a:p>
      </dgm:t>
    </dgm:pt>
    <dgm:pt modelId="{534E40F2-5F9D-48DC-93CB-8BBAC5570DBD}" type="sibTrans" cxnId="{516A4FA4-01D3-4EBB-A6CF-562AC8D57048}">
      <dgm:prSet/>
      <dgm:spPr/>
      <dgm:t>
        <a:bodyPr/>
        <a:lstStyle/>
        <a:p>
          <a:endParaRPr lang="en-IN"/>
        </a:p>
      </dgm:t>
    </dgm:pt>
    <dgm:pt modelId="{D20D881A-C0CB-4561-8098-909F596BF6D2}">
      <dgm:prSet phldrT="[Text]"/>
      <dgm:spPr/>
      <dgm:t>
        <a:bodyPr/>
        <a:lstStyle/>
        <a:p>
          <a:r>
            <a:rPr lang="en-IN" b="1" dirty="0"/>
            <a:t>Step 5: Scaling of features</a:t>
          </a:r>
          <a:endParaRPr lang="en-IN" b="0" cap="none" spc="0" dirty="0">
            <a:ln w="0"/>
            <a:effectLst>
              <a:outerShdw blurRad="38100" dist="19050" dir="2700000" algn="tl" rotWithShape="0">
                <a:schemeClr val="dk1">
                  <a:alpha val="40000"/>
                </a:schemeClr>
              </a:outerShdw>
            </a:effectLst>
          </a:endParaRPr>
        </a:p>
      </dgm:t>
    </dgm:pt>
    <dgm:pt modelId="{6B30998D-C906-4681-963C-E1F6A46F3210}" type="parTrans" cxnId="{1C6B2C99-82D4-4385-9E93-DB70A7D75BF7}">
      <dgm:prSet/>
      <dgm:spPr/>
      <dgm:t>
        <a:bodyPr/>
        <a:lstStyle/>
        <a:p>
          <a:endParaRPr lang="en-IN"/>
        </a:p>
      </dgm:t>
    </dgm:pt>
    <dgm:pt modelId="{1AED3EF4-E4E9-42EE-A39E-420307AA0439}" type="sibTrans" cxnId="{1C6B2C99-82D4-4385-9E93-DB70A7D75BF7}">
      <dgm:prSet/>
      <dgm:spPr/>
      <dgm:t>
        <a:bodyPr/>
        <a:lstStyle/>
        <a:p>
          <a:endParaRPr lang="en-IN"/>
        </a:p>
      </dgm:t>
    </dgm:pt>
    <dgm:pt modelId="{9DB43CDB-9608-4273-919E-E29B073D0274}">
      <dgm:prSet phldrT="[Text]"/>
      <dgm:spPr/>
      <dgm:t>
        <a:bodyPr/>
        <a:lstStyle/>
        <a:p>
          <a:r>
            <a:rPr lang="en-IN" b="1"/>
            <a:t>drop highly correlated dummy variables.</a:t>
          </a:r>
          <a:endParaRPr lang="en-IN" b="0" cap="none" spc="0" dirty="0">
            <a:ln w="0"/>
            <a:effectLst>
              <a:outerShdw blurRad="38100" dist="19050" dir="2700000" algn="tl" rotWithShape="0">
                <a:schemeClr val="dk1">
                  <a:alpha val="40000"/>
                </a:schemeClr>
              </a:outerShdw>
            </a:effectLst>
          </a:endParaRPr>
        </a:p>
      </dgm:t>
    </dgm:pt>
    <dgm:pt modelId="{5E3F7659-BFBD-4A37-989D-762A65F5413F}" type="parTrans" cxnId="{D4F39D66-D630-4C23-80C3-73A9281C2D15}">
      <dgm:prSet/>
      <dgm:spPr/>
      <dgm:t>
        <a:bodyPr/>
        <a:lstStyle/>
        <a:p>
          <a:endParaRPr lang="en-IN"/>
        </a:p>
      </dgm:t>
    </dgm:pt>
    <dgm:pt modelId="{887571A4-E3E0-4E90-AC33-8FACD17B2262}" type="sibTrans" cxnId="{D4F39D66-D630-4C23-80C3-73A9281C2D15}">
      <dgm:prSet/>
      <dgm:spPr/>
      <dgm:t>
        <a:bodyPr/>
        <a:lstStyle/>
        <a:p>
          <a:endParaRPr lang="en-IN"/>
        </a:p>
      </dgm:t>
    </dgm:pt>
    <dgm:pt modelId="{C2234CE0-B611-4ED2-97CF-33D42E76E5C2}">
      <dgm:prSet phldrT="[Text]"/>
      <dgm:spPr/>
      <dgm:t>
        <a:bodyPr/>
        <a:lstStyle/>
        <a:p>
          <a:r>
            <a:rPr lang="en-IN" b="1"/>
            <a:t>Step 6: Building a model using Stats Model and RFE</a:t>
          </a:r>
          <a:endParaRPr lang="en-IN" b="0" cap="none" spc="0" dirty="0">
            <a:ln w="0"/>
            <a:effectLst>
              <a:outerShdw blurRad="38100" dist="19050" dir="2700000" algn="tl" rotWithShape="0">
                <a:schemeClr val="dk1">
                  <a:alpha val="40000"/>
                </a:schemeClr>
              </a:outerShdw>
            </a:effectLst>
          </a:endParaRPr>
        </a:p>
      </dgm:t>
    </dgm:pt>
    <dgm:pt modelId="{0B73FA4D-7710-4084-82E9-017BBE68A371}" type="parTrans" cxnId="{1DA6C03A-EA9A-484E-B4B3-5872DE5E2D9F}">
      <dgm:prSet/>
      <dgm:spPr/>
      <dgm:t>
        <a:bodyPr/>
        <a:lstStyle/>
        <a:p>
          <a:endParaRPr lang="en-IN"/>
        </a:p>
      </dgm:t>
    </dgm:pt>
    <dgm:pt modelId="{F8404CD5-94BA-4CCE-A081-119DD7636B5B}" type="sibTrans" cxnId="{1DA6C03A-EA9A-484E-B4B3-5872DE5E2D9F}">
      <dgm:prSet/>
      <dgm:spPr/>
      <dgm:t>
        <a:bodyPr/>
        <a:lstStyle/>
        <a:p>
          <a:endParaRPr lang="en-IN"/>
        </a:p>
      </dgm:t>
    </dgm:pt>
    <dgm:pt modelId="{2EE57A90-2DAA-4861-9AEA-887CCFFAC8B2}">
      <dgm:prSet phldrT="[Text]"/>
      <dgm:spPr/>
      <dgm:t>
        <a:bodyPr/>
        <a:lstStyle/>
        <a:p>
          <a:r>
            <a:rPr lang="en-IN" b="0" cap="none" spc="0" dirty="0">
              <a:ln w="0"/>
              <a:effectLst>
                <a:outerShdw blurRad="38100" dist="19050" dir="2700000" algn="tl" rotWithShape="0">
                  <a:schemeClr val="dk1">
                    <a:alpha val="40000"/>
                  </a:schemeClr>
                </a:outerShdw>
              </a:effectLst>
            </a:rPr>
            <a:t>Conclusion</a:t>
          </a:r>
        </a:p>
      </dgm:t>
    </dgm:pt>
    <dgm:pt modelId="{36CE9934-8331-4CBF-B3D1-7612B8C6422D}" type="parTrans" cxnId="{8F88AEF3-B3AC-4D64-8DF5-288808B88143}">
      <dgm:prSet/>
      <dgm:spPr/>
      <dgm:t>
        <a:bodyPr/>
        <a:lstStyle/>
        <a:p>
          <a:endParaRPr lang="en-IN"/>
        </a:p>
      </dgm:t>
    </dgm:pt>
    <dgm:pt modelId="{5D4F5770-11F1-4FBE-B9F1-50EC24266466}" type="sibTrans" cxnId="{8F88AEF3-B3AC-4D64-8DF5-288808B88143}">
      <dgm:prSet/>
      <dgm:spPr/>
      <dgm:t>
        <a:bodyPr/>
        <a:lstStyle/>
        <a:p>
          <a:endParaRPr lang="en-IN"/>
        </a:p>
      </dgm:t>
    </dgm:pt>
    <dgm:pt modelId="{ECFD4405-ABF7-4A24-8D4F-93440FA3BB36}">
      <dgm:prSet phldrT="[Text]"/>
      <dgm:spPr/>
      <dgm:t>
        <a:bodyPr/>
        <a:lstStyle/>
        <a:p>
          <a:r>
            <a:rPr lang="en-IN" b="1" dirty="0"/>
            <a:t>Step 4: Data Preparation</a:t>
          </a:r>
          <a:endParaRPr lang="en-IN" b="0" cap="none" spc="0" dirty="0">
            <a:ln w="0"/>
            <a:effectLst>
              <a:outerShdw blurRad="38100" dist="19050" dir="2700000" algn="tl" rotWithShape="0">
                <a:schemeClr val="dk1">
                  <a:alpha val="40000"/>
                </a:schemeClr>
              </a:outerShdw>
            </a:effectLst>
          </a:endParaRPr>
        </a:p>
      </dgm:t>
    </dgm:pt>
    <dgm:pt modelId="{D5A95EA5-52D6-4140-AAAD-B1DA5F16AF18}" type="parTrans" cxnId="{5B9E0808-46A7-4D46-ADEF-B6DFD89B0241}">
      <dgm:prSet/>
      <dgm:spPr/>
      <dgm:t>
        <a:bodyPr/>
        <a:lstStyle/>
        <a:p>
          <a:endParaRPr lang="en-IN"/>
        </a:p>
      </dgm:t>
    </dgm:pt>
    <dgm:pt modelId="{3656AAC2-B3C5-4BD6-8117-1FF8DF86C6B5}" type="sibTrans" cxnId="{5B9E0808-46A7-4D46-ADEF-B6DFD89B0241}">
      <dgm:prSet/>
      <dgm:spPr/>
      <dgm:t>
        <a:bodyPr/>
        <a:lstStyle/>
        <a:p>
          <a:endParaRPr lang="en-IN"/>
        </a:p>
      </dgm:t>
    </dgm:pt>
    <dgm:pt modelId="{2686CB4B-D492-4DF1-AEF3-C5061C280CF4}">
      <dgm:prSet phldrT="[Text]"/>
      <dgm:spPr>
        <a:solidFill>
          <a:schemeClr val="bg2">
            <a:lumMod val="50000"/>
          </a:schemeClr>
        </a:solidFill>
      </dgm:spPr>
      <dgm:t>
        <a:bodyPr/>
        <a:lstStyle/>
        <a:p>
          <a:r>
            <a:rPr lang="en-IN" b="0" cap="none" spc="0" dirty="0">
              <a:ln w="0"/>
              <a:effectLst>
                <a:outerShdw blurRad="38100" dist="19050" dir="2700000" algn="tl" rotWithShape="0">
                  <a:schemeClr val="dk1">
                    <a:alpha val="40000"/>
                  </a:schemeClr>
                </a:outerShdw>
              </a:effectLst>
            </a:rPr>
            <a:t>Bivariate and Univariate</a:t>
          </a:r>
        </a:p>
      </dgm:t>
    </dgm:pt>
    <dgm:pt modelId="{55D66D55-A2AE-432E-881F-01281437F150}" type="parTrans" cxnId="{717DD387-CA16-4F79-ACB8-EA383DD9B739}">
      <dgm:prSet/>
      <dgm:spPr/>
      <dgm:t>
        <a:bodyPr/>
        <a:lstStyle/>
        <a:p>
          <a:endParaRPr lang="en-IN"/>
        </a:p>
      </dgm:t>
    </dgm:pt>
    <dgm:pt modelId="{FC143508-3B39-4570-8C9E-3D974D4CDB1B}" type="sibTrans" cxnId="{717DD387-CA16-4F79-ACB8-EA383DD9B739}">
      <dgm:prSet/>
      <dgm:spPr/>
      <dgm:t>
        <a:bodyPr/>
        <a:lstStyle/>
        <a:p>
          <a:endParaRPr lang="en-IN"/>
        </a:p>
      </dgm:t>
    </dgm:pt>
    <dgm:pt modelId="{C1CF1EB6-1CF5-40FD-A4E3-AED2CB070012}">
      <dgm:prSet phldrT="[Text]"/>
      <dgm:spPr>
        <a:solidFill>
          <a:schemeClr val="bg2">
            <a:lumMod val="50000"/>
          </a:schemeClr>
        </a:solidFill>
      </dgm:spPr>
      <dgm:t>
        <a:bodyPr/>
        <a:lstStyle/>
        <a:p>
          <a:r>
            <a:rPr lang="en-IN" b="0" cap="none" spc="0" dirty="0">
              <a:ln w="0"/>
              <a:effectLst>
                <a:outerShdw blurRad="38100" dist="19050" dir="2700000" algn="tl" rotWithShape="0">
                  <a:schemeClr val="dk1">
                    <a:alpha val="40000"/>
                  </a:schemeClr>
                </a:outerShdw>
              </a:effectLst>
            </a:rPr>
            <a:t>Multivariate</a:t>
          </a:r>
        </a:p>
      </dgm:t>
    </dgm:pt>
    <dgm:pt modelId="{4B941753-9CE2-4B42-BE45-FDE6C76AC582}" type="parTrans" cxnId="{2CC0A0F6-ABA7-404D-9843-7E5F050CFFEB}">
      <dgm:prSet/>
      <dgm:spPr/>
      <dgm:t>
        <a:bodyPr/>
        <a:lstStyle/>
        <a:p>
          <a:endParaRPr lang="en-IN"/>
        </a:p>
      </dgm:t>
    </dgm:pt>
    <dgm:pt modelId="{6C24BAD0-2ACA-4DE5-B457-CA0D72E0250C}" type="sibTrans" cxnId="{2CC0A0F6-ABA7-404D-9843-7E5F050CFFEB}">
      <dgm:prSet/>
      <dgm:spPr/>
      <dgm:t>
        <a:bodyPr/>
        <a:lstStyle/>
        <a:p>
          <a:endParaRPr lang="en-IN"/>
        </a:p>
      </dgm:t>
    </dgm:pt>
    <dgm:pt modelId="{21DE00A5-B949-4572-822E-8AEEA6B2AAB9}" type="pres">
      <dgm:prSet presAssocID="{82EC8618-7388-4B32-9D33-B21D91565879}" presName="diagram" presStyleCnt="0">
        <dgm:presLayoutVars>
          <dgm:dir/>
          <dgm:resizeHandles/>
        </dgm:presLayoutVars>
      </dgm:prSet>
      <dgm:spPr/>
    </dgm:pt>
    <dgm:pt modelId="{4D64A9C8-B67C-4D23-86A1-7192CF529E71}" type="pres">
      <dgm:prSet presAssocID="{BFA66D15-3C04-4BA2-B237-56A6FBE29232}" presName="firstNode" presStyleLbl="node1" presStyleIdx="0" presStyleCnt="8">
        <dgm:presLayoutVars>
          <dgm:bulletEnabled val="1"/>
        </dgm:presLayoutVars>
      </dgm:prSet>
      <dgm:spPr/>
    </dgm:pt>
    <dgm:pt modelId="{8180CD1A-3623-452A-AADC-55C32CDD0826}" type="pres">
      <dgm:prSet presAssocID="{B37C8945-CD9B-4899-8C8B-45FC9EE6401D}" presName="sibTrans" presStyleLbl="sibTrans2D1" presStyleIdx="0" presStyleCnt="7"/>
      <dgm:spPr/>
    </dgm:pt>
    <dgm:pt modelId="{CFA0A3C6-4A67-44D7-804D-E5AEF674CDC8}" type="pres">
      <dgm:prSet presAssocID="{0AAFFAEA-7872-4268-B702-66BE6DB35867}" presName="middleNode" presStyleCnt="0"/>
      <dgm:spPr/>
    </dgm:pt>
    <dgm:pt modelId="{733509C1-12B5-49D6-9855-4C10AC9CA17F}" type="pres">
      <dgm:prSet presAssocID="{0AAFFAEA-7872-4268-B702-66BE6DB35867}" presName="padding" presStyleLbl="node1" presStyleIdx="0" presStyleCnt="8"/>
      <dgm:spPr/>
    </dgm:pt>
    <dgm:pt modelId="{37280377-EFC2-4EF8-BAB2-FAE43CB898A8}" type="pres">
      <dgm:prSet presAssocID="{0AAFFAEA-7872-4268-B702-66BE6DB35867}" presName="shape" presStyleLbl="node1" presStyleIdx="1" presStyleCnt="8" custScaleX="150003" custScaleY="136115">
        <dgm:presLayoutVars>
          <dgm:bulletEnabled val="1"/>
        </dgm:presLayoutVars>
      </dgm:prSet>
      <dgm:spPr/>
    </dgm:pt>
    <dgm:pt modelId="{4967AA1B-BC5A-4A53-8BA8-D3560065853B}" type="pres">
      <dgm:prSet presAssocID="{9989760E-240E-4EB5-85E5-2892CE41B9F3}" presName="sibTrans" presStyleLbl="sibTrans2D1" presStyleIdx="1" presStyleCnt="7"/>
      <dgm:spPr/>
    </dgm:pt>
    <dgm:pt modelId="{24F5C6CB-EF65-4855-90E0-74FC17602F92}" type="pres">
      <dgm:prSet presAssocID="{8C51C0EE-62DF-456C-8518-D5F21A60E4A7}" presName="middleNode" presStyleCnt="0"/>
      <dgm:spPr/>
    </dgm:pt>
    <dgm:pt modelId="{DC524E34-4A07-4724-9F4F-00DB17996C8E}" type="pres">
      <dgm:prSet presAssocID="{8C51C0EE-62DF-456C-8518-D5F21A60E4A7}" presName="padding" presStyleLbl="node1" presStyleIdx="1" presStyleCnt="8"/>
      <dgm:spPr/>
    </dgm:pt>
    <dgm:pt modelId="{5AA2ECAC-A01B-4C2A-B9FC-DE1FEB736594}" type="pres">
      <dgm:prSet presAssocID="{8C51C0EE-62DF-456C-8518-D5F21A60E4A7}" presName="shape" presStyleLbl="node1" presStyleIdx="2" presStyleCnt="8" custScaleX="154449" custScaleY="134510">
        <dgm:presLayoutVars>
          <dgm:bulletEnabled val="1"/>
        </dgm:presLayoutVars>
      </dgm:prSet>
      <dgm:spPr/>
    </dgm:pt>
    <dgm:pt modelId="{DFD6071A-C530-4373-ABB9-2581FFF77722}" type="pres">
      <dgm:prSet presAssocID="{9B730772-0EC8-41B0-97FE-663DA63520DB}" presName="sibTrans" presStyleLbl="sibTrans2D1" presStyleIdx="2" presStyleCnt="7"/>
      <dgm:spPr/>
    </dgm:pt>
    <dgm:pt modelId="{D4FCA772-BB49-4AD4-AD39-F30D3D0E9D28}" type="pres">
      <dgm:prSet presAssocID="{ECFD4405-ABF7-4A24-8D4F-93440FA3BB36}" presName="middleNode" presStyleCnt="0"/>
      <dgm:spPr/>
    </dgm:pt>
    <dgm:pt modelId="{3A5E909D-1EF6-4CC0-8898-23A77F71489F}" type="pres">
      <dgm:prSet presAssocID="{ECFD4405-ABF7-4A24-8D4F-93440FA3BB36}" presName="padding" presStyleLbl="node1" presStyleIdx="2" presStyleCnt="8"/>
      <dgm:spPr/>
    </dgm:pt>
    <dgm:pt modelId="{F8BFD105-C7AC-4F59-8C3E-574F804DD187}" type="pres">
      <dgm:prSet presAssocID="{ECFD4405-ABF7-4A24-8D4F-93440FA3BB36}" presName="shape" presStyleLbl="node1" presStyleIdx="3" presStyleCnt="8">
        <dgm:presLayoutVars>
          <dgm:bulletEnabled val="1"/>
        </dgm:presLayoutVars>
      </dgm:prSet>
      <dgm:spPr/>
    </dgm:pt>
    <dgm:pt modelId="{39523F57-27EE-41BD-8E8C-76DB1028F1EC}" type="pres">
      <dgm:prSet presAssocID="{3656AAC2-B3C5-4BD6-8117-1FF8DF86C6B5}" presName="sibTrans" presStyleLbl="sibTrans2D1" presStyleIdx="3" presStyleCnt="7"/>
      <dgm:spPr/>
    </dgm:pt>
    <dgm:pt modelId="{4FAFA82B-D745-4B3C-82C5-A60A5FA5E388}" type="pres">
      <dgm:prSet presAssocID="{35639C53-E032-423B-8985-EB210F07DB92}" presName="middleNode" presStyleCnt="0"/>
      <dgm:spPr/>
    </dgm:pt>
    <dgm:pt modelId="{2305D7EB-9CBE-46F5-9189-85D6C6B9ACFB}" type="pres">
      <dgm:prSet presAssocID="{35639C53-E032-423B-8985-EB210F07DB92}" presName="padding" presStyleLbl="node1" presStyleIdx="3" presStyleCnt="8"/>
      <dgm:spPr/>
    </dgm:pt>
    <dgm:pt modelId="{8B97715E-9B07-4AFB-B66D-DE85DE90DE31}" type="pres">
      <dgm:prSet presAssocID="{35639C53-E032-423B-8985-EB210F07DB92}" presName="shape" presStyleLbl="node1" presStyleIdx="4" presStyleCnt="8">
        <dgm:presLayoutVars>
          <dgm:bulletEnabled val="1"/>
        </dgm:presLayoutVars>
      </dgm:prSet>
      <dgm:spPr/>
    </dgm:pt>
    <dgm:pt modelId="{90803694-30C6-4CE8-A921-1D023F2B085B}" type="pres">
      <dgm:prSet presAssocID="{804C2E44-6061-49FA-916B-65CE60A00334}" presName="sibTrans" presStyleLbl="sibTrans2D1" presStyleIdx="4" presStyleCnt="7"/>
      <dgm:spPr/>
    </dgm:pt>
    <dgm:pt modelId="{76B4E344-1838-4100-9A76-112095334D0E}" type="pres">
      <dgm:prSet presAssocID="{D20D881A-C0CB-4561-8098-909F596BF6D2}" presName="middleNode" presStyleCnt="0"/>
      <dgm:spPr/>
    </dgm:pt>
    <dgm:pt modelId="{6396E669-CDB9-4328-AC15-C4EC644A460A}" type="pres">
      <dgm:prSet presAssocID="{D20D881A-C0CB-4561-8098-909F596BF6D2}" presName="padding" presStyleLbl="node1" presStyleIdx="4" presStyleCnt="8"/>
      <dgm:spPr/>
    </dgm:pt>
    <dgm:pt modelId="{F66B6D66-6198-4345-9BE3-C7277D43739E}" type="pres">
      <dgm:prSet presAssocID="{D20D881A-C0CB-4561-8098-909F596BF6D2}" presName="shape" presStyleLbl="node1" presStyleIdx="5" presStyleCnt="8">
        <dgm:presLayoutVars>
          <dgm:bulletEnabled val="1"/>
        </dgm:presLayoutVars>
      </dgm:prSet>
      <dgm:spPr/>
    </dgm:pt>
    <dgm:pt modelId="{A717A53D-C8D6-41B1-94BA-EA64B013AC1F}" type="pres">
      <dgm:prSet presAssocID="{1AED3EF4-E4E9-42EE-A39E-420307AA0439}" presName="sibTrans" presStyleLbl="sibTrans2D1" presStyleIdx="5" presStyleCnt="7"/>
      <dgm:spPr/>
    </dgm:pt>
    <dgm:pt modelId="{8352A7E1-E33D-42DF-ABD8-684A35E36912}" type="pres">
      <dgm:prSet presAssocID="{C2234CE0-B611-4ED2-97CF-33D42E76E5C2}" presName="middleNode" presStyleCnt="0"/>
      <dgm:spPr/>
    </dgm:pt>
    <dgm:pt modelId="{543D71DC-A1D4-438D-A144-AC28ECF9B087}" type="pres">
      <dgm:prSet presAssocID="{C2234CE0-B611-4ED2-97CF-33D42E76E5C2}" presName="padding" presStyleLbl="node1" presStyleIdx="5" presStyleCnt="8"/>
      <dgm:spPr/>
    </dgm:pt>
    <dgm:pt modelId="{2089BEF5-3A24-4EAC-A8B3-CD929E54BC45}" type="pres">
      <dgm:prSet presAssocID="{C2234CE0-B611-4ED2-97CF-33D42E76E5C2}" presName="shape" presStyleLbl="node1" presStyleIdx="6" presStyleCnt="8">
        <dgm:presLayoutVars>
          <dgm:bulletEnabled val="1"/>
        </dgm:presLayoutVars>
      </dgm:prSet>
      <dgm:spPr/>
    </dgm:pt>
    <dgm:pt modelId="{B285E3E8-B2C8-4193-B091-796526B51383}" type="pres">
      <dgm:prSet presAssocID="{F8404CD5-94BA-4CCE-A081-119DD7636B5B}" presName="sibTrans" presStyleLbl="sibTrans2D1" presStyleIdx="6" presStyleCnt="7"/>
      <dgm:spPr/>
    </dgm:pt>
    <dgm:pt modelId="{C2D49B36-CC53-4578-B95E-DFD5A7F13FA4}" type="pres">
      <dgm:prSet presAssocID="{2EE57A90-2DAA-4861-9AEA-887CCFFAC8B2}" presName="lastNode" presStyleLbl="node1" presStyleIdx="7" presStyleCnt="8">
        <dgm:presLayoutVars>
          <dgm:bulletEnabled val="1"/>
        </dgm:presLayoutVars>
      </dgm:prSet>
      <dgm:spPr/>
    </dgm:pt>
  </dgm:ptLst>
  <dgm:cxnLst>
    <dgm:cxn modelId="{FB643200-5994-4C5A-AEAB-A4C2FC0317BE}" srcId="{82EC8618-7388-4B32-9D33-B21D91565879}" destId="{35639C53-E032-423B-8985-EB210F07DB92}" srcOrd="4" destOrd="0" parTransId="{CC1E0CAF-E109-456A-AB9E-15B03734BABD}" sibTransId="{804C2E44-6061-49FA-916B-65CE60A00334}"/>
    <dgm:cxn modelId="{6AAF5803-3CD2-4BD5-B7E6-63A3AF6463D6}" type="presOf" srcId="{B37C8945-CD9B-4899-8C8B-45FC9EE6401D}" destId="{8180CD1A-3623-452A-AADC-55C32CDD0826}" srcOrd="0" destOrd="0" presId="urn:microsoft.com/office/officeart/2005/8/layout/bProcess2"/>
    <dgm:cxn modelId="{F2645A04-C7CE-4235-A4DF-45F72DE18629}" type="presOf" srcId="{ECFD4405-ABF7-4A24-8D4F-93440FA3BB36}" destId="{F8BFD105-C7AC-4F59-8C3E-574F804DD187}" srcOrd="0" destOrd="0" presId="urn:microsoft.com/office/officeart/2005/8/layout/bProcess2"/>
    <dgm:cxn modelId="{5B9E0808-46A7-4D46-ADEF-B6DFD89B0241}" srcId="{82EC8618-7388-4B32-9D33-B21D91565879}" destId="{ECFD4405-ABF7-4A24-8D4F-93440FA3BB36}" srcOrd="3" destOrd="0" parTransId="{D5A95EA5-52D6-4140-AAAD-B1DA5F16AF18}" sibTransId="{3656AAC2-B3C5-4BD6-8117-1FF8DF86C6B5}"/>
    <dgm:cxn modelId="{B81C9908-42AF-4CFD-A944-267BB76BB4AB}" type="presOf" srcId="{EB6E2C86-144A-48F1-9FB8-06C1DF9929A8}" destId="{4D64A9C8-B67C-4D23-86A1-7192CF529E71}" srcOrd="0" destOrd="1" presId="urn:microsoft.com/office/officeart/2005/8/layout/bProcess2"/>
    <dgm:cxn modelId="{19A7C910-EE09-48A0-910F-4B6152F80EDD}" srcId="{0AAFFAEA-7872-4268-B702-66BE6DB35867}" destId="{F88F951D-CBBA-49D5-BA5E-B215C5DFCB19}" srcOrd="0" destOrd="0" parTransId="{751E1DE8-59CF-4CDE-A38E-8AECD89FAA30}" sibTransId="{D34EFE78-63A0-40F4-B7B4-2EAD5FCD8FCA}"/>
    <dgm:cxn modelId="{F5BA601E-950F-4642-B3F4-2FDDE5A15F10}" type="presOf" srcId="{453AA07F-5B2F-4247-9FCA-4893DBA50837}" destId="{F8BFD105-C7AC-4F59-8C3E-574F804DD187}" srcOrd="0" destOrd="1" presId="urn:microsoft.com/office/officeart/2005/8/layout/bProcess2"/>
    <dgm:cxn modelId="{9E702C22-46B2-4C5F-B869-5D6DEDB1603D}" type="presOf" srcId="{1AED3EF4-E4E9-42EE-A39E-420307AA0439}" destId="{A717A53D-C8D6-41B1-94BA-EA64B013AC1F}" srcOrd="0" destOrd="0" presId="urn:microsoft.com/office/officeart/2005/8/layout/bProcess2"/>
    <dgm:cxn modelId="{B2DFFB29-FD82-4B62-B0AA-71D7BEF1DDD4}" type="presOf" srcId="{804C2E44-6061-49FA-916B-65CE60A00334}" destId="{90803694-30C6-4CE8-A921-1D023F2B085B}" srcOrd="0" destOrd="0" presId="urn:microsoft.com/office/officeart/2005/8/layout/bProcess2"/>
    <dgm:cxn modelId="{E5F48E2E-5C1A-4C6C-BE08-4CF4EBC2FD5E}" type="presOf" srcId="{8C51C0EE-62DF-456C-8518-D5F21A60E4A7}" destId="{5AA2ECAC-A01B-4C2A-B9FC-DE1FEB736594}" srcOrd="0" destOrd="0" presId="urn:microsoft.com/office/officeart/2005/8/layout/bProcess2"/>
    <dgm:cxn modelId="{AB5D3031-5CAB-458B-92F4-6CE28FA6077A}" srcId="{ECFD4405-ABF7-4A24-8D4F-93440FA3BB36}" destId="{453AA07F-5B2F-4247-9FCA-4893DBA50837}" srcOrd="0" destOrd="0" parTransId="{C61618A3-596C-432D-A5FD-05678FC918B9}" sibTransId="{73954381-A013-4130-A02D-42E85D73B756}"/>
    <dgm:cxn modelId="{76B41535-3B11-48D8-B351-4AE67E749792}" type="presOf" srcId="{F8404CD5-94BA-4CCE-A081-119DD7636B5B}" destId="{B285E3E8-B2C8-4193-B091-796526B51383}" srcOrd="0" destOrd="0" presId="urn:microsoft.com/office/officeart/2005/8/layout/bProcess2"/>
    <dgm:cxn modelId="{03594E37-39F1-422C-8C39-06F7BF67A2EE}" type="presOf" srcId="{0AAFFAEA-7872-4268-B702-66BE6DB35867}" destId="{37280377-EFC2-4EF8-BAB2-FAE43CB898A8}" srcOrd="0" destOrd="0" presId="urn:microsoft.com/office/officeart/2005/8/layout/bProcess2"/>
    <dgm:cxn modelId="{9FB5D739-97A5-4F53-AD84-6D0F47731468}" type="presOf" srcId="{1607A474-5FFE-45E0-9B1B-D2D549B5991F}" destId="{8B97715E-9B07-4AFB-B66D-DE85DE90DE31}" srcOrd="0" destOrd="1" presId="urn:microsoft.com/office/officeart/2005/8/layout/bProcess2"/>
    <dgm:cxn modelId="{1DA6C03A-EA9A-484E-B4B3-5872DE5E2D9F}" srcId="{82EC8618-7388-4B32-9D33-B21D91565879}" destId="{C2234CE0-B611-4ED2-97CF-33D42E76E5C2}" srcOrd="6" destOrd="0" parTransId="{0B73FA4D-7710-4084-82E9-017BBE68A371}" sibTransId="{F8404CD5-94BA-4CCE-A081-119DD7636B5B}"/>
    <dgm:cxn modelId="{E3333B5B-BF23-4C8B-A778-AE8BD829C20C}" srcId="{BFA66D15-3C04-4BA2-B237-56A6FBE29232}" destId="{EB6E2C86-144A-48F1-9FB8-06C1DF9929A8}" srcOrd="0" destOrd="0" parTransId="{185225A3-74AC-459C-98F1-307E775F0E70}" sibTransId="{9E7957F5-C1D0-44D7-9D9A-89B1D2519C8D}"/>
    <dgm:cxn modelId="{B17DA162-C16B-45C7-9104-4579FB5615DA}" srcId="{ECFD4405-ABF7-4A24-8D4F-93440FA3BB36}" destId="{211FE3C4-E067-47B2-A6FC-EB1C67E70F0C}" srcOrd="1" destOrd="0" parTransId="{97B10F80-2446-4174-9A12-410B17EA2610}" sibTransId="{47159EF7-2E02-4F00-B4C1-796E5BD726F2}"/>
    <dgm:cxn modelId="{D4F39D66-D630-4C23-80C3-73A9281C2D15}" srcId="{D20D881A-C0CB-4561-8098-909F596BF6D2}" destId="{9DB43CDB-9608-4273-919E-E29B073D0274}" srcOrd="0" destOrd="0" parTransId="{5E3F7659-BFBD-4A37-989D-762A65F5413F}" sibTransId="{887571A4-E3E0-4E90-AC33-8FACD17B2262}"/>
    <dgm:cxn modelId="{92A75C67-F9D1-4B2F-B681-C5AF7F51567D}" srcId="{82EC8618-7388-4B32-9D33-B21D91565879}" destId="{0AAFFAEA-7872-4268-B702-66BE6DB35867}" srcOrd="1" destOrd="0" parTransId="{D2BB93E2-2972-445D-8526-C1DE3DDF79BA}" sibTransId="{9989760E-240E-4EB5-85E5-2892CE41B9F3}"/>
    <dgm:cxn modelId="{5C8C714B-2427-475D-8BBE-284B4A061F5B}" type="presOf" srcId="{82EC8618-7388-4B32-9D33-B21D91565879}" destId="{21DE00A5-B949-4572-822E-8AEEA6B2AAB9}" srcOrd="0" destOrd="0" presId="urn:microsoft.com/office/officeart/2005/8/layout/bProcess2"/>
    <dgm:cxn modelId="{7F05F84C-0E9C-4C1D-8E38-049B3D1A6D08}" type="presOf" srcId="{9989760E-240E-4EB5-85E5-2892CE41B9F3}" destId="{4967AA1B-BC5A-4A53-8BA8-D3560065853B}" srcOrd="0" destOrd="0" presId="urn:microsoft.com/office/officeart/2005/8/layout/bProcess2"/>
    <dgm:cxn modelId="{A5684A4D-E4EE-45E8-9658-9F9F58EE5FA1}" srcId="{BFA66D15-3C04-4BA2-B237-56A6FBE29232}" destId="{B8D36FC2-83B0-4158-8E4E-64A999CBB51E}" srcOrd="1" destOrd="0" parTransId="{06A9D824-9CC0-4345-82E3-78E8324CD406}" sibTransId="{31F730FC-1B48-46DE-80D6-340B7B6CDA1E}"/>
    <dgm:cxn modelId="{C584E550-1CE6-4518-AD96-199E26EE54ED}" type="presOf" srcId="{211FE3C4-E067-47B2-A6FC-EB1C67E70F0C}" destId="{F8BFD105-C7AC-4F59-8C3E-574F804DD187}" srcOrd="0" destOrd="2" presId="urn:microsoft.com/office/officeart/2005/8/layout/bProcess2"/>
    <dgm:cxn modelId="{49BE0051-69EE-4A64-BF00-DB698F86C991}" type="presOf" srcId="{C2234CE0-B611-4ED2-97CF-33D42E76E5C2}" destId="{2089BEF5-3A24-4EAC-A8B3-CD929E54BC45}" srcOrd="0" destOrd="0" presId="urn:microsoft.com/office/officeart/2005/8/layout/bProcess2"/>
    <dgm:cxn modelId="{5BDDFC51-4CB7-426D-A52B-82A8002F79AB}" type="presOf" srcId="{2686CB4B-D492-4DF1-AEF3-C5061C280CF4}" destId="{5AA2ECAC-A01B-4C2A-B9FC-DE1FEB736594}" srcOrd="0" destOrd="1" presId="urn:microsoft.com/office/officeart/2005/8/layout/bProcess2"/>
    <dgm:cxn modelId="{E229F77C-ED17-4979-859E-CC5802929503}" type="presOf" srcId="{9DB43CDB-9608-4273-919E-E29B073D0274}" destId="{F66B6D66-6198-4345-9BE3-C7277D43739E}" srcOrd="0" destOrd="1" presId="urn:microsoft.com/office/officeart/2005/8/layout/bProcess2"/>
    <dgm:cxn modelId="{1E92F17E-9A0F-4C05-A6C5-E69A7E7A40B4}" srcId="{82EC8618-7388-4B32-9D33-B21D91565879}" destId="{BFA66D15-3C04-4BA2-B237-56A6FBE29232}" srcOrd="0" destOrd="0" parTransId="{EEE17B7C-F711-41BC-961A-DE8087B95495}" sibTransId="{B37C8945-CD9B-4899-8C8B-45FC9EE6401D}"/>
    <dgm:cxn modelId="{BC128387-6623-4F5C-BD37-72A3E9137CDB}" type="presOf" srcId="{3F96B705-8A92-446D-99EE-55EC47B8DD9B}" destId="{37280377-EFC2-4EF8-BAB2-FAE43CB898A8}" srcOrd="0" destOrd="2" presId="urn:microsoft.com/office/officeart/2005/8/layout/bProcess2"/>
    <dgm:cxn modelId="{717DD387-CA16-4F79-ACB8-EA383DD9B739}" srcId="{8C51C0EE-62DF-456C-8518-D5F21A60E4A7}" destId="{2686CB4B-D492-4DF1-AEF3-C5061C280CF4}" srcOrd="0" destOrd="0" parTransId="{55D66D55-A2AE-432E-881F-01281437F150}" sibTransId="{FC143508-3B39-4570-8C9E-3D974D4CDB1B}"/>
    <dgm:cxn modelId="{40D36489-348A-4D21-8426-252D509F2C24}" srcId="{0AAFFAEA-7872-4268-B702-66BE6DB35867}" destId="{3F96B705-8A92-446D-99EE-55EC47B8DD9B}" srcOrd="1" destOrd="0" parTransId="{D675BD97-90B5-47B7-B5CE-232C72826392}" sibTransId="{7457E4E4-FE75-468D-A243-A6105F30E3C8}"/>
    <dgm:cxn modelId="{D81BC093-E470-4485-8E40-5C66C9413C0E}" type="presOf" srcId="{BFA66D15-3C04-4BA2-B237-56A6FBE29232}" destId="{4D64A9C8-B67C-4D23-86A1-7192CF529E71}" srcOrd="0" destOrd="0" presId="urn:microsoft.com/office/officeart/2005/8/layout/bProcess2"/>
    <dgm:cxn modelId="{1C6B2C99-82D4-4385-9E93-DB70A7D75BF7}" srcId="{82EC8618-7388-4B32-9D33-B21D91565879}" destId="{D20D881A-C0CB-4561-8098-909F596BF6D2}" srcOrd="5" destOrd="0" parTransId="{6B30998D-C906-4681-963C-E1F6A46F3210}" sibTransId="{1AED3EF4-E4E9-42EE-A39E-420307AA0439}"/>
    <dgm:cxn modelId="{516A4FA4-01D3-4EBB-A6CF-562AC8D57048}" srcId="{35639C53-E032-423B-8985-EB210F07DB92}" destId="{1607A474-5FFE-45E0-9B1B-D2D549B5991F}" srcOrd="0" destOrd="0" parTransId="{662FFC81-C43D-4F05-A024-F3CD3B0C9CF0}" sibTransId="{534E40F2-5F9D-48DC-93CB-8BBAC5570DBD}"/>
    <dgm:cxn modelId="{9240DDA5-746B-493E-8612-BA4A31B131B0}" srcId="{82EC8618-7388-4B32-9D33-B21D91565879}" destId="{8C51C0EE-62DF-456C-8518-D5F21A60E4A7}" srcOrd="2" destOrd="0" parTransId="{1C6962FA-7F44-43B5-A6CE-C76623FBD4D3}" sibTransId="{9B730772-0EC8-41B0-97FE-663DA63520DB}"/>
    <dgm:cxn modelId="{40DD90AC-EEE1-4BBE-95CE-C8B9ADCD2326}" type="presOf" srcId="{9B730772-0EC8-41B0-97FE-663DA63520DB}" destId="{DFD6071A-C530-4373-ABB9-2581FFF77722}" srcOrd="0" destOrd="0" presId="urn:microsoft.com/office/officeart/2005/8/layout/bProcess2"/>
    <dgm:cxn modelId="{9613D8BA-5D27-4B0F-87F3-0453FB85CA93}" type="presOf" srcId="{B8D36FC2-83B0-4158-8E4E-64A999CBB51E}" destId="{4D64A9C8-B67C-4D23-86A1-7192CF529E71}" srcOrd="0" destOrd="2" presId="urn:microsoft.com/office/officeart/2005/8/layout/bProcess2"/>
    <dgm:cxn modelId="{D7BDDAC3-6F5B-4CCE-BEFA-CAF0307666D7}" type="presOf" srcId="{35639C53-E032-423B-8985-EB210F07DB92}" destId="{8B97715E-9B07-4AFB-B66D-DE85DE90DE31}" srcOrd="0" destOrd="0" presId="urn:microsoft.com/office/officeart/2005/8/layout/bProcess2"/>
    <dgm:cxn modelId="{E4A9A0D6-D994-41DF-8D73-B3F8231C04E5}" type="presOf" srcId="{2EE57A90-2DAA-4861-9AEA-887CCFFAC8B2}" destId="{C2D49B36-CC53-4578-B95E-DFD5A7F13FA4}" srcOrd="0" destOrd="0" presId="urn:microsoft.com/office/officeart/2005/8/layout/bProcess2"/>
    <dgm:cxn modelId="{8F9B03D7-0224-474B-96D4-88F44E7E0446}" type="presOf" srcId="{C1CF1EB6-1CF5-40FD-A4E3-AED2CB070012}" destId="{5AA2ECAC-A01B-4C2A-B9FC-DE1FEB736594}" srcOrd="0" destOrd="2" presId="urn:microsoft.com/office/officeart/2005/8/layout/bProcess2"/>
    <dgm:cxn modelId="{966780EF-9A58-464B-B6F7-92AF03D9997D}" type="presOf" srcId="{3656AAC2-B3C5-4BD6-8117-1FF8DF86C6B5}" destId="{39523F57-27EE-41BD-8E8C-76DB1028F1EC}" srcOrd="0" destOrd="0" presId="urn:microsoft.com/office/officeart/2005/8/layout/bProcess2"/>
    <dgm:cxn modelId="{4808A8F3-A482-4C47-813B-F8BC4463D8F7}" type="presOf" srcId="{F88F951D-CBBA-49D5-BA5E-B215C5DFCB19}" destId="{37280377-EFC2-4EF8-BAB2-FAE43CB898A8}" srcOrd="0" destOrd="1" presId="urn:microsoft.com/office/officeart/2005/8/layout/bProcess2"/>
    <dgm:cxn modelId="{8F88AEF3-B3AC-4D64-8DF5-288808B88143}" srcId="{82EC8618-7388-4B32-9D33-B21D91565879}" destId="{2EE57A90-2DAA-4861-9AEA-887CCFFAC8B2}" srcOrd="7" destOrd="0" parTransId="{36CE9934-8331-4CBF-B3D1-7612B8C6422D}" sibTransId="{5D4F5770-11F1-4FBE-B9F1-50EC24266466}"/>
    <dgm:cxn modelId="{2CC0A0F6-ABA7-404D-9843-7E5F050CFFEB}" srcId="{8C51C0EE-62DF-456C-8518-D5F21A60E4A7}" destId="{C1CF1EB6-1CF5-40FD-A4E3-AED2CB070012}" srcOrd="1" destOrd="0" parTransId="{4B941753-9CE2-4B42-BE45-FDE6C76AC582}" sibTransId="{6C24BAD0-2ACA-4DE5-B457-CA0D72E0250C}"/>
    <dgm:cxn modelId="{76AFF3FA-4533-4999-839A-3864CA25A0A8}" type="presOf" srcId="{D20D881A-C0CB-4561-8098-909F596BF6D2}" destId="{F66B6D66-6198-4345-9BE3-C7277D43739E}" srcOrd="0" destOrd="0" presId="urn:microsoft.com/office/officeart/2005/8/layout/bProcess2"/>
    <dgm:cxn modelId="{01C41160-76C9-4974-8D73-70223979A802}" type="presParOf" srcId="{21DE00A5-B949-4572-822E-8AEEA6B2AAB9}" destId="{4D64A9C8-B67C-4D23-86A1-7192CF529E71}" srcOrd="0" destOrd="0" presId="urn:microsoft.com/office/officeart/2005/8/layout/bProcess2"/>
    <dgm:cxn modelId="{C9952408-62D0-4364-9184-678999AD4BCA}" type="presParOf" srcId="{21DE00A5-B949-4572-822E-8AEEA6B2AAB9}" destId="{8180CD1A-3623-452A-AADC-55C32CDD0826}" srcOrd="1" destOrd="0" presId="urn:microsoft.com/office/officeart/2005/8/layout/bProcess2"/>
    <dgm:cxn modelId="{C4D75118-3E4C-4329-A6D2-68E47EC8E2F0}" type="presParOf" srcId="{21DE00A5-B949-4572-822E-8AEEA6B2AAB9}" destId="{CFA0A3C6-4A67-44D7-804D-E5AEF674CDC8}" srcOrd="2" destOrd="0" presId="urn:microsoft.com/office/officeart/2005/8/layout/bProcess2"/>
    <dgm:cxn modelId="{B0F11A42-9F4E-4B27-A61A-3818BF2E515C}" type="presParOf" srcId="{CFA0A3C6-4A67-44D7-804D-E5AEF674CDC8}" destId="{733509C1-12B5-49D6-9855-4C10AC9CA17F}" srcOrd="0" destOrd="0" presId="urn:microsoft.com/office/officeart/2005/8/layout/bProcess2"/>
    <dgm:cxn modelId="{82901DA1-DCCF-47C7-ADBB-9179D80B1619}" type="presParOf" srcId="{CFA0A3C6-4A67-44D7-804D-E5AEF674CDC8}" destId="{37280377-EFC2-4EF8-BAB2-FAE43CB898A8}" srcOrd="1" destOrd="0" presId="urn:microsoft.com/office/officeart/2005/8/layout/bProcess2"/>
    <dgm:cxn modelId="{EF740BEF-2462-4A9B-BCEC-253A277DB476}" type="presParOf" srcId="{21DE00A5-B949-4572-822E-8AEEA6B2AAB9}" destId="{4967AA1B-BC5A-4A53-8BA8-D3560065853B}" srcOrd="3" destOrd="0" presId="urn:microsoft.com/office/officeart/2005/8/layout/bProcess2"/>
    <dgm:cxn modelId="{7216B92F-630B-41D4-80A6-EA3426D87772}" type="presParOf" srcId="{21DE00A5-B949-4572-822E-8AEEA6B2AAB9}" destId="{24F5C6CB-EF65-4855-90E0-74FC17602F92}" srcOrd="4" destOrd="0" presId="urn:microsoft.com/office/officeart/2005/8/layout/bProcess2"/>
    <dgm:cxn modelId="{EC432AE9-5578-449F-A13B-BEBD0A78383F}" type="presParOf" srcId="{24F5C6CB-EF65-4855-90E0-74FC17602F92}" destId="{DC524E34-4A07-4724-9F4F-00DB17996C8E}" srcOrd="0" destOrd="0" presId="urn:microsoft.com/office/officeart/2005/8/layout/bProcess2"/>
    <dgm:cxn modelId="{E6A69215-42B1-43D3-BEB4-74A86D70BB15}" type="presParOf" srcId="{24F5C6CB-EF65-4855-90E0-74FC17602F92}" destId="{5AA2ECAC-A01B-4C2A-B9FC-DE1FEB736594}" srcOrd="1" destOrd="0" presId="urn:microsoft.com/office/officeart/2005/8/layout/bProcess2"/>
    <dgm:cxn modelId="{84395DB2-0502-4879-A43B-E22DF3F21C04}" type="presParOf" srcId="{21DE00A5-B949-4572-822E-8AEEA6B2AAB9}" destId="{DFD6071A-C530-4373-ABB9-2581FFF77722}" srcOrd="5" destOrd="0" presId="urn:microsoft.com/office/officeart/2005/8/layout/bProcess2"/>
    <dgm:cxn modelId="{6EF98744-1F8A-4097-A8F8-6EBB197E7B85}" type="presParOf" srcId="{21DE00A5-B949-4572-822E-8AEEA6B2AAB9}" destId="{D4FCA772-BB49-4AD4-AD39-F30D3D0E9D28}" srcOrd="6" destOrd="0" presId="urn:microsoft.com/office/officeart/2005/8/layout/bProcess2"/>
    <dgm:cxn modelId="{1872E477-7D61-426D-86D9-073A80C8A147}" type="presParOf" srcId="{D4FCA772-BB49-4AD4-AD39-F30D3D0E9D28}" destId="{3A5E909D-1EF6-4CC0-8898-23A77F71489F}" srcOrd="0" destOrd="0" presId="urn:microsoft.com/office/officeart/2005/8/layout/bProcess2"/>
    <dgm:cxn modelId="{E9776C7B-0845-41DC-80AF-B86F9617AFD2}" type="presParOf" srcId="{D4FCA772-BB49-4AD4-AD39-F30D3D0E9D28}" destId="{F8BFD105-C7AC-4F59-8C3E-574F804DD187}" srcOrd="1" destOrd="0" presId="urn:microsoft.com/office/officeart/2005/8/layout/bProcess2"/>
    <dgm:cxn modelId="{F1B847FF-D2B8-4734-A2AD-F7DBFE3DD5AC}" type="presParOf" srcId="{21DE00A5-B949-4572-822E-8AEEA6B2AAB9}" destId="{39523F57-27EE-41BD-8E8C-76DB1028F1EC}" srcOrd="7" destOrd="0" presId="urn:microsoft.com/office/officeart/2005/8/layout/bProcess2"/>
    <dgm:cxn modelId="{0E665FAC-B444-4BD5-84BD-FEF450460930}" type="presParOf" srcId="{21DE00A5-B949-4572-822E-8AEEA6B2AAB9}" destId="{4FAFA82B-D745-4B3C-82C5-A60A5FA5E388}" srcOrd="8" destOrd="0" presId="urn:microsoft.com/office/officeart/2005/8/layout/bProcess2"/>
    <dgm:cxn modelId="{BD0CCA1B-CBA0-4561-9F4F-6B8F200D796C}" type="presParOf" srcId="{4FAFA82B-D745-4B3C-82C5-A60A5FA5E388}" destId="{2305D7EB-9CBE-46F5-9189-85D6C6B9ACFB}" srcOrd="0" destOrd="0" presId="urn:microsoft.com/office/officeart/2005/8/layout/bProcess2"/>
    <dgm:cxn modelId="{83026B02-83C0-414A-9900-738C9B233E74}" type="presParOf" srcId="{4FAFA82B-D745-4B3C-82C5-A60A5FA5E388}" destId="{8B97715E-9B07-4AFB-B66D-DE85DE90DE31}" srcOrd="1" destOrd="0" presId="urn:microsoft.com/office/officeart/2005/8/layout/bProcess2"/>
    <dgm:cxn modelId="{ED77F358-5FDA-4396-9284-EE9ABB609378}" type="presParOf" srcId="{21DE00A5-B949-4572-822E-8AEEA6B2AAB9}" destId="{90803694-30C6-4CE8-A921-1D023F2B085B}" srcOrd="9" destOrd="0" presId="urn:microsoft.com/office/officeart/2005/8/layout/bProcess2"/>
    <dgm:cxn modelId="{00F494A9-86FC-4149-9DDB-7839CB2A5182}" type="presParOf" srcId="{21DE00A5-B949-4572-822E-8AEEA6B2AAB9}" destId="{76B4E344-1838-4100-9A76-112095334D0E}" srcOrd="10" destOrd="0" presId="urn:microsoft.com/office/officeart/2005/8/layout/bProcess2"/>
    <dgm:cxn modelId="{70042413-E1FC-4369-9032-F27A94424D23}" type="presParOf" srcId="{76B4E344-1838-4100-9A76-112095334D0E}" destId="{6396E669-CDB9-4328-AC15-C4EC644A460A}" srcOrd="0" destOrd="0" presId="urn:microsoft.com/office/officeart/2005/8/layout/bProcess2"/>
    <dgm:cxn modelId="{078F8130-9229-4BFC-BD96-7AC34AC53E03}" type="presParOf" srcId="{76B4E344-1838-4100-9A76-112095334D0E}" destId="{F66B6D66-6198-4345-9BE3-C7277D43739E}" srcOrd="1" destOrd="0" presId="urn:microsoft.com/office/officeart/2005/8/layout/bProcess2"/>
    <dgm:cxn modelId="{DF1D9319-55C6-4D4B-86AB-A837CE076E81}" type="presParOf" srcId="{21DE00A5-B949-4572-822E-8AEEA6B2AAB9}" destId="{A717A53D-C8D6-41B1-94BA-EA64B013AC1F}" srcOrd="11" destOrd="0" presId="urn:microsoft.com/office/officeart/2005/8/layout/bProcess2"/>
    <dgm:cxn modelId="{96BDB597-676C-4FDC-BBDB-0B71550DBA40}" type="presParOf" srcId="{21DE00A5-B949-4572-822E-8AEEA6B2AAB9}" destId="{8352A7E1-E33D-42DF-ABD8-684A35E36912}" srcOrd="12" destOrd="0" presId="urn:microsoft.com/office/officeart/2005/8/layout/bProcess2"/>
    <dgm:cxn modelId="{0FF20A25-E283-4301-9C54-4728048DE1EB}" type="presParOf" srcId="{8352A7E1-E33D-42DF-ABD8-684A35E36912}" destId="{543D71DC-A1D4-438D-A144-AC28ECF9B087}" srcOrd="0" destOrd="0" presId="urn:microsoft.com/office/officeart/2005/8/layout/bProcess2"/>
    <dgm:cxn modelId="{C0B254BF-9053-4C64-8684-ABF8BC2BDC1B}" type="presParOf" srcId="{8352A7E1-E33D-42DF-ABD8-684A35E36912}" destId="{2089BEF5-3A24-4EAC-A8B3-CD929E54BC45}" srcOrd="1" destOrd="0" presId="urn:microsoft.com/office/officeart/2005/8/layout/bProcess2"/>
    <dgm:cxn modelId="{E4C28947-A944-499D-9CA9-EAB134704871}" type="presParOf" srcId="{21DE00A5-B949-4572-822E-8AEEA6B2AAB9}" destId="{B285E3E8-B2C8-4193-B091-796526B51383}" srcOrd="13" destOrd="0" presId="urn:microsoft.com/office/officeart/2005/8/layout/bProcess2"/>
    <dgm:cxn modelId="{A13080A9-582B-4FBC-9FB6-038ADA8AF0EB}" type="presParOf" srcId="{21DE00A5-B949-4572-822E-8AEEA6B2AAB9}" destId="{C2D49B36-CC53-4578-B95E-DFD5A7F13FA4}"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4A9C8-B67C-4D23-86A1-7192CF529E71}">
      <dsp:nvSpPr>
        <dsp:cNvPr id="0" name=""/>
        <dsp:cNvSpPr/>
      </dsp:nvSpPr>
      <dsp:spPr>
        <a:xfrm>
          <a:off x="4530" y="221987"/>
          <a:ext cx="1826674" cy="1826674"/>
        </a:xfrm>
        <a:prstGeom prst="ellipse">
          <a:avLst/>
        </a:prstGeom>
        <a:solidFill>
          <a:schemeClr val="accent3">
            <a:lumMod val="60000"/>
            <a:lumOff val="40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en-IN" sz="1800" b="0" kern="1200" cap="none" spc="0">
              <a:ln w="0"/>
              <a:effectLst>
                <a:outerShdw blurRad="38100" dist="19050" dir="2700000" algn="tl" rotWithShape="0">
                  <a:schemeClr val="dk1">
                    <a:alpha val="40000"/>
                  </a:schemeClr>
                </a:outerShdw>
              </a:effectLst>
            </a:rPr>
            <a:t>Step 1</a:t>
          </a:r>
          <a:endParaRPr lang="en-IN" sz="1800" b="0" kern="1200" cap="none" spc="0" dirty="0">
            <a:ln w="0"/>
            <a:effectLst>
              <a:outerShdw blurRad="38100" dist="19050" dir="2700000" algn="tl" rotWithShape="0">
                <a:schemeClr val="dk1">
                  <a:alpha val="40000"/>
                </a:schemeClr>
              </a:outerShdw>
            </a:effectLst>
          </a:endParaRPr>
        </a:p>
        <a:p>
          <a:pPr marL="114300" lvl="1" indent="-114300" algn="l" defTabSz="622300">
            <a:lnSpc>
              <a:spcPct val="90000"/>
            </a:lnSpc>
            <a:spcBef>
              <a:spcPct val="0"/>
            </a:spcBef>
            <a:spcAft>
              <a:spcPct val="15000"/>
            </a:spcAft>
            <a:buChar char="•"/>
          </a:pPr>
          <a:r>
            <a:rPr lang="en-IN" sz="1400" b="0" kern="1200" cap="none" spc="0">
              <a:ln w="0"/>
              <a:effectLst>
                <a:outerShdw blurRad="38100" dist="19050" dir="2700000" algn="tl" rotWithShape="0">
                  <a:schemeClr val="dk1">
                    <a:alpha val="40000"/>
                  </a:schemeClr>
                </a:outerShdw>
              </a:effectLst>
            </a:rPr>
            <a:t>Reading  </a:t>
          </a:r>
          <a:endParaRPr lang="en-IN" sz="1400" b="0" kern="1200" cap="none" spc="0" dirty="0">
            <a:ln w="0"/>
            <a:effectLst>
              <a:outerShdw blurRad="38100" dist="19050" dir="2700000" algn="tl" rotWithShape="0">
                <a:schemeClr val="dk1">
                  <a:alpha val="40000"/>
                </a:schemeClr>
              </a:outerShdw>
            </a:effectLst>
          </a:endParaRPr>
        </a:p>
        <a:p>
          <a:pPr marL="114300" lvl="1" indent="-114300" algn="l" defTabSz="622300">
            <a:lnSpc>
              <a:spcPct val="90000"/>
            </a:lnSpc>
            <a:spcBef>
              <a:spcPct val="0"/>
            </a:spcBef>
            <a:spcAft>
              <a:spcPct val="15000"/>
            </a:spcAft>
            <a:buChar char="•"/>
          </a:pPr>
          <a:r>
            <a:rPr lang="en-IN" sz="1400" b="0" kern="1200" cap="none" spc="0" dirty="0">
              <a:ln w="0"/>
              <a:effectLst>
                <a:outerShdw blurRad="38100" dist="19050" dir="2700000" algn="tl" rotWithShape="0">
                  <a:schemeClr val="dk1">
                    <a:alpha val="40000"/>
                  </a:schemeClr>
                </a:outerShdw>
              </a:effectLst>
            </a:rPr>
            <a:t>Understanding</a:t>
          </a:r>
        </a:p>
      </dsp:txBody>
      <dsp:txXfrm>
        <a:off x="272040" y="489497"/>
        <a:ext cx="1291654" cy="1291654"/>
      </dsp:txXfrm>
    </dsp:sp>
    <dsp:sp modelId="{8180CD1A-3623-452A-AADC-55C32CDD0826}">
      <dsp:nvSpPr>
        <dsp:cNvPr id="0" name=""/>
        <dsp:cNvSpPr/>
      </dsp:nvSpPr>
      <dsp:spPr>
        <a:xfrm rot="10800000">
          <a:off x="598199" y="2229528"/>
          <a:ext cx="639336" cy="383437"/>
        </a:xfrm>
        <a:prstGeom prst="triangle">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7280377-EFC2-4EF8-BAB2-FAE43CB898A8}">
      <dsp:nvSpPr>
        <dsp:cNvPr id="0" name=""/>
        <dsp:cNvSpPr/>
      </dsp:nvSpPr>
      <dsp:spPr>
        <a:xfrm>
          <a:off x="4055" y="2772127"/>
          <a:ext cx="1827624" cy="1658414"/>
        </a:xfrm>
        <a:prstGeom prst="ellipse">
          <a:avLst/>
        </a:prstGeom>
        <a:solidFill>
          <a:schemeClr val="accent5">
            <a:lumMod val="20000"/>
            <a:lumOff val="80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444500">
            <a:lnSpc>
              <a:spcPct val="90000"/>
            </a:lnSpc>
            <a:spcBef>
              <a:spcPct val="0"/>
            </a:spcBef>
            <a:spcAft>
              <a:spcPct val="35000"/>
            </a:spcAft>
            <a:buNone/>
          </a:pPr>
          <a:r>
            <a:rPr lang="en-IN" sz="1000" b="0" kern="1200" cap="none" spc="0">
              <a:ln w="0"/>
              <a:solidFill>
                <a:schemeClr val="tx1"/>
              </a:solidFill>
              <a:effectLst>
                <a:outerShdw blurRad="38100" dist="19050" dir="2700000" algn="tl" rotWithShape="0">
                  <a:schemeClr val="dk1">
                    <a:alpha val="40000"/>
                  </a:schemeClr>
                </a:outerShdw>
              </a:effectLst>
            </a:rPr>
            <a:t>Step 2</a:t>
          </a:r>
          <a:endParaRPr lang="en-IN" sz="1000" b="0" kern="1200" cap="none" spc="0" dirty="0">
            <a:ln w="0"/>
            <a:solidFill>
              <a:schemeClr val="tx1"/>
            </a:solidFill>
            <a:effectLst>
              <a:outerShdw blurRad="38100" dist="19050" dir="2700000" algn="tl" rotWithShape="0">
                <a:schemeClr val="dk1">
                  <a:alpha val="40000"/>
                </a:schemeClr>
              </a:outerShdw>
            </a:effectLst>
          </a:endParaRPr>
        </a:p>
        <a:p>
          <a:pPr marL="57150" lvl="1" indent="-57150" algn="l" defTabSz="355600">
            <a:lnSpc>
              <a:spcPct val="90000"/>
            </a:lnSpc>
            <a:spcBef>
              <a:spcPct val="0"/>
            </a:spcBef>
            <a:spcAft>
              <a:spcPct val="15000"/>
            </a:spcAft>
            <a:buChar char="•"/>
          </a:pPr>
          <a:r>
            <a:rPr lang="en-IN" sz="800" b="0" kern="1200" cap="none" spc="0" dirty="0">
              <a:ln w="0"/>
              <a:solidFill>
                <a:schemeClr val="tx1"/>
              </a:solidFill>
              <a:effectLst>
                <a:outerShdw blurRad="38100" dist="19050" dir="2700000" algn="tl" rotWithShape="0">
                  <a:schemeClr val="dk1">
                    <a:alpha val="40000"/>
                  </a:schemeClr>
                </a:outerShdw>
              </a:effectLst>
            </a:rPr>
            <a:t>Data Cleaning (removing unwanted data)</a:t>
          </a:r>
        </a:p>
        <a:p>
          <a:pPr marL="57150" lvl="1" indent="-57150" algn="l" defTabSz="355600">
            <a:lnSpc>
              <a:spcPct val="90000"/>
            </a:lnSpc>
            <a:spcBef>
              <a:spcPct val="0"/>
            </a:spcBef>
            <a:spcAft>
              <a:spcPct val="15000"/>
            </a:spcAft>
            <a:buChar char="•"/>
          </a:pPr>
          <a:r>
            <a:rPr lang="en-IN" sz="800" b="0" kern="1200" cap="none" spc="0" dirty="0">
              <a:ln w="0"/>
              <a:solidFill>
                <a:schemeClr val="tx1"/>
              </a:solidFill>
              <a:effectLst>
                <a:outerShdw blurRad="38100" dist="19050" dir="2700000" algn="tl" rotWithShape="0">
                  <a:schemeClr val="dk1">
                    <a:alpha val="40000"/>
                  </a:schemeClr>
                </a:outerShdw>
              </a:effectLst>
            </a:rPr>
            <a:t>Handling missing Values.</a:t>
          </a:r>
        </a:p>
      </dsp:txBody>
      <dsp:txXfrm>
        <a:off x="271704" y="3014996"/>
        <a:ext cx="1292326" cy="1172676"/>
      </dsp:txXfrm>
    </dsp:sp>
    <dsp:sp modelId="{4967AA1B-BC5A-4A53-8BA8-D3560065853B}">
      <dsp:nvSpPr>
        <dsp:cNvPr id="0" name=""/>
        <dsp:cNvSpPr/>
      </dsp:nvSpPr>
      <dsp:spPr>
        <a:xfrm rot="5400000">
          <a:off x="1979532" y="3409616"/>
          <a:ext cx="639336" cy="383437"/>
        </a:xfrm>
        <a:prstGeom prst="triangle">
          <a:avLst/>
        </a:prstGeom>
        <a:solidFill>
          <a:schemeClr val="accent1">
            <a:shade val="90000"/>
            <a:hueOff val="-111070"/>
            <a:satOff val="-2615"/>
            <a:lumOff val="497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AA2ECAC-A01B-4C2A-B9FC-DE1FEB736594}">
      <dsp:nvSpPr>
        <dsp:cNvPr id="0" name=""/>
        <dsp:cNvSpPr/>
      </dsp:nvSpPr>
      <dsp:spPr>
        <a:xfrm>
          <a:off x="2745017" y="2781905"/>
          <a:ext cx="1881794" cy="1638858"/>
        </a:xfrm>
        <a:prstGeom prst="ellipse">
          <a:avLst/>
        </a:prstGeom>
        <a:solidFill>
          <a:schemeClr val="bg2">
            <a:lumMod val="50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444500">
            <a:lnSpc>
              <a:spcPct val="90000"/>
            </a:lnSpc>
            <a:spcBef>
              <a:spcPct val="0"/>
            </a:spcBef>
            <a:spcAft>
              <a:spcPct val="35000"/>
            </a:spcAft>
            <a:buNone/>
          </a:pPr>
          <a:r>
            <a:rPr lang="en-IN" sz="1000" b="1" kern="1200" dirty="0"/>
            <a:t>Step 3: EDA</a:t>
          </a:r>
          <a:endParaRPr lang="en-IN" sz="1000" b="0" kern="1200" cap="none" spc="0" dirty="0">
            <a:ln w="0"/>
            <a:effectLst>
              <a:outerShdw blurRad="38100" dist="19050" dir="2700000" algn="tl" rotWithShape="0">
                <a:schemeClr val="dk1">
                  <a:alpha val="40000"/>
                </a:schemeClr>
              </a:outerShdw>
            </a:effectLst>
          </a:endParaRPr>
        </a:p>
        <a:p>
          <a:pPr marL="57150" lvl="1" indent="-57150" algn="l" defTabSz="355600">
            <a:lnSpc>
              <a:spcPct val="90000"/>
            </a:lnSpc>
            <a:spcBef>
              <a:spcPct val="0"/>
            </a:spcBef>
            <a:spcAft>
              <a:spcPct val="15000"/>
            </a:spcAft>
            <a:buChar char="•"/>
          </a:pPr>
          <a:r>
            <a:rPr lang="en-IN" sz="800" b="0" kern="1200" cap="none" spc="0" dirty="0">
              <a:ln w="0"/>
              <a:effectLst>
                <a:outerShdw blurRad="38100" dist="19050" dir="2700000" algn="tl" rotWithShape="0">
                  <a:schemeClr val="dk1">
                    <a:alpha val="40000"/>
                  </a:schemeClr>
                </a:outerShdw>
              </a:effectLst>
            </a:rPr>
            <a:t>Bivariate and Univariate</a:t>
          </a:r>
        </a:p>
        <a:p>
          <a:pPr marL="57150" lvl="1" indent="-57150" algn="l" defTabSz="355600">
            <a:lnSpc>
              <a:spcPct val="90000"/>
            </a:lnSpc>
            <a:spcBef>
              <a:spcPct val="0"/>
            </a:spcBef>
            <a:spcAft>
              <a:spcPct val="15000"/>
            </a:spcAft>
            <a:buChar char="•"/>
          </a:pPr>
          <a:r>
            <a:rPr lang="en-IN" sz="800" b="0" kern="1200" cap="none" spc="0" dirty="0">
              <a:ln w="0"/>
              <a:effectLst>
                <a:outerShdw blurRad="38100" dist="19050" dir="2700000" algn="tl" rotWithShape="0">
                  <a:schemeClr val="dk1">
                    <a:alpha val="40000"/>
                  </a:schemeClr>
                </a:outerShdw>
              </a:effectLst>
            </a:rPr>
            <a:t>Multivariate</a:t>
          </a:r>
        </a:p>
      </dsp:txBody>
      <dsp:txXfrm>
        <a:off x="3020599" y="3021910"/>
        <a:ext cx="1330630" cy="1158848"/>
      </dsp:txXfrm>
    </dsp:sp>
    <dsp:sp modelId="{DFD6071A-C530-4373-ABB9-2581FFF77722}">
      <dsp:nvSpPr>
        <dsp:cNvPr id="0" name=""/>
        <dsp:cNvSpPr/>
      </dsp:nvSpPr>
      <dsp:spPr>
        <a:xfrm>
          <a:off x="3366246" y="2060642"/>
          <a:ext cx="639336" cy="383437"/>
        </a:xfrm>
        <a:prstGeom prst="triangle">
          <a:avLst/>
        </a:prstGeom>
        <a:solidFill>
          <a:schemeClr val="accent1">
            <a:shade val="90000"/>
            <a:hueOff val="-222140"/>
            <a:satOff val="-5230"/>
            <a:lumOff val="994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F8BFD105-C7AC-4F59-8C3E-574F804DD187}">
      <dsp:nvSpPr>
        <dsp:cNvPr id="0" name=""/>
        <dsp:cNvSpPr/>
      </dsp:nvSpPr>
      <dsp:spPr>
        <a:xfrm>
          <a:off x="3076718" y="526128"/>
          <a:ext cx="1218391" cy="1218391"/>
        </a:xfrm>
        <a:prstGeom prst="ellipse">
          <a:avLst/>
        </a:prstGeom>
        <a:solidFill>
          <a:schemeClr val="accent1">
            <a:shade val="80000"/>
            <a:hueOff val="-285582"/>
            <a:satOff val="-6943"/>
            <a:lumOff val="13839"/>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444500">
            <a:lnSpc>
              <a:spcPct val="90000"/>
            </a:lnSpc>
            <a:spcBef>
              <a:spcPct val="0"/>
            </a:spcBef>
            <a:spcAft>
              <a:spcPct val="35000"/>
            </a:spcAft>
            <a:buNone/>
          </a:pPr>
          <a:r>
            <a:rPr lang="en-IN" sz="1000" b="1" kern="1200" dirty="0"/>
            <a:t>Step 4: Data Preparation</a:t>
          </a:r>
          <a:endParaRPr lang="en-IN" sz="1000" b="0" kern="1200" cap="none" spc="0" dirty="0">
            <a:ln w="0"/>
            <a:effectLst>
              <a:outerShdw blurRad="38100" dist="19050" dir="2700000" algn="tl" rotWithShape="0">
                <a:schemeClr val="dk1">
                  <a:alpha val="40000"/>
                </a:schemeClr>
              </a:outerShdw>
            </a:effectLst>
          </a:endParaRPr>
        </a:p>
        <a:p>
          <a:pPr marL="57150" lvl="1" indent="-57150" algn="l" defTabSz="355600">
            <a:lnSpc>
              <a:spcPct val="90000"/>
            </a:lnSpc>
            <a:spcBef>
              <a:spcPct val="0"/>
            </a:spcBef>
            <a:spcAft>
              <a:spcPct val="15000"/>
            </a:spcAft>
            <a:buChar char="•"/>
          </a:pPr>
          <a:r>
            <a:rPr lang="en-IN" sz="800" b="0" kern="1200" dirty="0"/>
            <a:t>Binary conversion for Yes &amp; NO</a:t>
          </a:r>
          <a:endParaRPr lang="en-IN" sz="800" b="0" kern="1200" cap="none" spc="0" dirty="0">
            <a:ln w="0"/>
            <a:effectLst>
              <a:outerShdw blurRad="38100" dist="19050" dir="2700000" algn="tl" rotWithShape="0">
                <a:schemeClr val="dk1">
                  <a:alpha val="40000"/>
                </a:schemeClr>
              </a:outerShdw>
            </a:effectLst>
          </a:endParaRPr>
        </a:p>
        <a:p>
          <a:pPr marL="57150" lvl="1" indent="-57150" algn="l" defTabSz="355600">
            <a:lnSpc>
              <a:spcPct val="90000"/>
            </a:lnSpc>
            <a:spcBef>
              <a:spcPct val="0"/>
            </a:spcBef>
            <a:spcAft>
              <a:spcPct val="15000"/>
            </a:spcAft>
            <a:buChar char="•"/>
          </a:pPr>
          <a:r>
            <a:rPr lang="en-IN" sz="800" b="0" kern="1200" cap="none" spc="0">
              <a:ln w="0"/>
              <a:effectLst>
                <a:outerShdw blurRad="38100" dist="19050" dir="2700000" algn="tl" rotWithShape="0">
                  <a:schemeClr val="dk1">
                    <a:alpha val="40000"/>
                  </a:schemeClr>
                </a:outerShdw>
              </a:effectLst>
            </a:rPr>
            <a:t>Get dummies for categorical data</a:t>
          </a:r>
          <a:endParaRPr lang="en-IN" sz="800" b="0" kern="1200" cap="none" spc="0" dirty="0">
            <a:ln w="0"/>
            <a:effectLst>
              <a:outerShdw blurRad="38100" dist="19050" dir="2700000" algn="tl" rotWithShape="0">
                <a:schemeClr val="dk1">
                  <a:alpha val="40000"/>
                </a:schemeClr>
              </a:outerShdw>
            </a:effectLst>
          </a:endParaRPr>
        </a:p>
      </dsp:txBody>
      <dsp:txXfrm>
        <a:off x="3255147" y="704557"/>
        <a:ext cx="861533" cy="861533"/>
      </dsp:txXfrm>
    </dsp:sp>
    <dsp:sp modelId="{39523F57-27EE-41BD-8E8C-76DB1028F1EC}">
      <dsp:nvSpPr>
        <dsp:cNvPr id="0" name=""/>
        <dsp:cNvSpPr/>
      </dsp:nvSpPr>
      <dsp:spPr>
        <a:xfrm rot="5400000">
          <a:off x="4760883" y="943605"/>
          <a:ext cx="639336" cy="383437"/>
        </a:xfrm>
        <a:prstGeom prst="triangle">
          <a:avLst/>
        </a:prstGeom>
        <a:solidFill>
          <a:schemeClr val="accent1">
            <a:shade val="90000"/>
            <a:hueOff val="-333209"/>
            <a:satOff val="-7845"/>
            <a:lumOff val="1491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B97715E-9B07-4AFB-B66D-DE85DE90DE31}">
      <dsp:nvSpPr>
        <dsp:cNvPr id="0" name=""/>
        <dsp:cNvSpPr/>
      </dsp:nvSpPr>
      <dsp:spPr>
        <a:xfrm>
          <a:off x="5844289" y="526128"/>
          <a:ext cx="1218391" cy="1218391"/>
        </a:xfrm>
        <a:prstGeom prst="ellipse">
          <a:avLst/>
        </a:prstGeom>
        <a:solidFill>
          <a:schemeClr val="accent1">
            <a:shade val="80000"/>
            <a:hueOff val="-380775"/>
            <a:satOff val="-9258"/>
            <a:lumOff val="18453"/>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444500">
            <a:lnSpc>
              <a:spcPct val="90000"/>
            </a:lnSpc>
            <a:spcBef>
              <a:spcPct val="0"/>
            </a:spcBef>
            <a:spcAft>
              <a:spcPct val="35000"/>
            </a:spcAft>
            <a:buNone/>
          </a:pPr>
          <a:r>
            <a:rPr lang="en-IN" sz="1000" b="1" kern="1200"/>
            <a:t>Step 4: Train- Test Split</a:t>
          </a:r>
          <a:endParaRPr lang="en-IN" sz="1000" b="0" kern="1200" cap="none" spc="0" dirty="0">
            <a:ln w="0"/>
            <a:effectLst>
              <a:outerShdw blurRad="38100" dist="19050" dir="2700000" algn="tl" rotWithShape="0">
                <a:schemeClr val="dk1">
                  <a:alpha val="40000"/>
                </a:schemeClr>
              </a:outerShdw>
            </a:effectLst>
          </a:endParaRPr>
        </a:p>
        <a:p>
          <a:pPr marL="57150" lvl="1" indent="-57150" algn="l" defTabSz="355600">
            <a:lnSpc>
              <a:spcPct val="90000"/>
            </a:lnSpc>
            <a:spcBef>
              <a:spcPct val="0"/>
            </a:spcBef>
            <a:spcAft>
              <a:spcPct val="15000"/>
            </a:spcAft>
            <a:buChar char="•"/>
          </a:pPr>
          <a:r>
            <a:rPr lang="en-IN" sz="800" b="0" kern="1200" cap="none" spc="0">
              <a:ln w="0"/>
              <a:effectLst>
                <a:outerShdw blurRad="38100" dist="19050" dir="2700000" algn="tl" rotWithShape="0">
                  <a:schemeClr val="dk1">
                    <a:alpha val="40000"/>
                  </a:schemeClr>
                </a:outerShdw>
              </a:effectLst>
            </a:rPr>
            <a:t>We distributed our data 70:30(Train: Test)</a:t>
          </a:r>
          <a:endParaRPr lang="en-IN" sz="800" b="0" kern="1200" cap="none" spc="0" dirty="0">
            <a:ln w="0"/>
            <a:effectLst>
              <a:outerShdw blurRad="38100" dist="19050" dir="2700000" algn="tl" rotWithShape="0">
                <a:schemeClr val="dk1">
                  <a:alpha val="40000"/>
                </a:schemeClr>
              </a:outerShdw>
            </a:effectLst>
          </a:endParaRPr>
        </a:p>
      </dsp:txBody>
      <dsp:txXfrm>
        <a:off x="6022718" y="704557"/>
        <a:ext cx="861533" cy="861533"/>
      </dsp:txXfrm>
    </dsp:sp>
    <dsp:sp modelId="{90803694-30C6-4CE8-A921-1D023F2B085B}">
      <dsp:nvSpPr>
        <dsp:cNvPr id="0" name=""/>
        <dsp:cNvSpPr/>
      </dsp:nvSpPr>
      <dsp:spPr>
        <a:xfrm rot="10800000">
          <a:off x="6133817" y="2187462"/>
          <a:ext cx="639336" cy="383437"/>
        </a:xfrm>
        <a:prstGeom prst="triangle">
          <a:avLst/>
        </a:prstGeom>
        <a:solidFill>
          <a:schemeClr val="accent1">
            <a:shade val="90000"/>
            <a:hueOff val="-444279"/>
            <a:satOff val="-10460"/>
            <a:lumOff val="1988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F66B6D66-6198-4345-9BE3-C7277D43739E}">
      <dsp:nvSpPr>
        <dsp:cNvPr id="0" name=""/>
        <dsp:cNvSpPr/>
      </dsp:nvSpPr>
      <dsp:spPr>
        <a:xfrm>
          <a:off x="5844289" y="2992138"/>
          <a:ext cx="1218391" cy="1218391"/>
        </a:xfrm>
        <a:prstGeom prst="ellipse">
          <a:avLst/>
        </a:prstGeom>
        <a:solidFill>
          <a:schemeClr val="accent1">
            <a:shade val="80000"/>
            <a:hueOff val="-475969"/>
            <a:satOff val="-11572"/>
            <a:lumOff val="23066"/>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444500">
            <a:lnSpc>
              <a:spcPct val="90000"/>
            </a:lnSpc>
            <a:spcBef>
              <a:spcPct val="0"/>
            </a:spcBef>
            <a:spcAft>
              <a:spcPct val="35000"/>
            </a:spcAft>
            <a:buNone/>
          </a:pPr>
          <a:r>
            <a:rPr lang="en-IN" sz="1000" b="1" kern="1200" dirty="0"/>
            <a:t>Step 5: Scaling of features</a:t>
          </a:r>
          <a:endParaRPr lang="en-IN" sz="1000" b="0" kern="1200" cap="none" spc="0" dirty="0">
            <a:ln w="0"/>
            <a:effectLst>
              <a:outerShdw blurRad="38100" dist="19050" dir="2700000" algn="tl" rotWithShape="0">
                <a:schemeClr val="dk1">
                  <a:alpha val="40000"/>
                </a:schemeClr>
              </a:outerShdw>
            </a:effectLst>
          </a:endParaRPr>
        </a:p>
        <a:p>
          <a:pPr marL="57150" lvl="1" indent="-57150" algn="l" defTabSz="355600">
            <a:lnSpc>
              <a:spcPct val="90000"/>
            </a:lnSpc>
            <a:spcBef>
              <a:spcPct val="0"/>
            </a:spcBef>
            <a:spcAft>
              <a:spcPct val="15000"/>
            </a:spcAft>
            <a:buChar char="•"/>
          </a:pPr>
          <a:r>
            <a:rPr lang="en-IN" sz="800" b="1" kern="1200"/>
            <a:t>drop highly correlated dummy variables.</a:t>
          </a:r>
          <a:endParaRPr lang="en-IN" sz="800" b="0" kern="1200" cap="none" spc="0" dirty="0">
            <a:ln w="0"/>
            <a:effectLst>
              <a:outerShdw blurRad="38100" dist="19050" dir="2700000" algn="tl" rotWithShape="0">
                <a:schemeClr val="dk1">
                  <a:alpha val="40000"/>
                </a:schemeClr>
              </a:outerShdw>
            </a:effectLst>
          </a:endParaRPr>
        </a:p>
      </dsp:txBody>
      <dsp:txXfrm>
        <a:off x="6022718" y="3170567"/>
        <a:ext cx="861533" cy="861533"/>
      </dsp:txXfrm>
    </dsp:sp>
    <dsp:sp modelId="{A717A53D-C8D6-41B1-94BA-EA64B013AC1F}">
      <dsp:nvSpPr>
        <dsp:cNvPr id="0" name=""/>
        <dsp:cNvSpPr/>
      </dsp:nvSpPr>
      <dsp:spPr>
        <a:xfrm rot="5400000">
          <a:off x="7514675" y="3409616"/>
          <a:ext cx="639336" cy="383437"/>
        </a:xfrm>
        <a:prstGeom prst="triangle">
          <a:avLst/>
        </a:prstGeom>
        <a:solidFill>
          <a:schemeClr val="accent1">
            <a:shade val="90000"/>
            <a:hueOff val="-555349"/>
            <a:satOff val="-13075"/>
            <a:lumOff val="2485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089BEF5-3A24-4EAC-A8B3-CD929E54BC45}">
      <dsp:nvSpPr>
        <dsp:cNvPr id="0" name=""/>
        <dsp:cNvSpPr/>
      </dsp:nvSpPr>
      <dsp:spPr>
        <a:xfrm>
          <a:off x="8584301" y="2992138"/>
          <a:ext cx="1218391" cy="1218391"/>
        </a:xfrm>
        <a:prstGeom prst="ellipse">
          <a:avLst/>
        </a:prstGeom>
        <a:solidFill>
          <a:schemeClr val="accent1">
            <a:shade val="80000"/>
            <a:hueOff val="-571163"/>
            <a:satOff val="-13887"/>
            <a:lumOff val="27679"/>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t>Step 6: Building a model using Stats Model and RFE</a:t>
          </a:r>
          <a:endParaRPr lang="en-IN" sz="1000" b="0" kern="1200" cap="none" spc="0" dirty="0">
            <a:ln w="0"/>
            <a:effectLst>
              <a:outerShdw blurRad="38100" dist="19050" dir="2700000" algn="tl" rotWithShape="0">
                <a:schemeClr val="dk1">
                  <a:alpha val="40000"/>
                </a:schemeClr>
              </a:outerShdw>
            </a:effectLst>
          </a:endParaRPr>
        </a:p>
      </dsp:txBody>
      <dsp:txXfrm>
        <a:off x="8762730" y="3170567"/>
        <a:ext cx="861533" cy="861533"/>
      </dsp:txXfrm>
    </dsp:sp>
    <dsp:sp modelId="{B285E3E8-B2C8-4193-B091-796526B51383}">
      <dsp:nvSpPr>
        <dsp:cNvPr id="0" name=""/>
        <dsp:cNvSpPr/>
      </dsp:nvSpPr>
      <dsp:spPr>
        <a:xfrm>
          <a:off x="8873829" y="2317829"/>
          <a:ext cx="639336" cy="383437"/>
        </a:xfrm>
        <a:prstGeom prst="triangle">
          <a:avLst/>
        </a:prstGeom>
        <a:solidFill>
          <a:schemeClr val="accent1">
            <a:shade val="90000"/>
            <a:hueOff val="-666419"/>
            <a:satOff val="-15690"/>
            <a:lumOff val="2983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2D49B36-CC53-4578-B95E-DFD5A7F13FA4}">
      <dsp:nvSpPr>
        <dsp:cNvPr id="0" name=""/>
        <dsp:cNvSpPr/>
      </dsp:nvSpPr>
      <dsp:spPr>
        <a:xfrm>
          <a:off x="8280160" y="221987"/>
          <a:ext cx="1826674" cy="1826674"/>
        </a:xfrm>
        <a:prstGeom prst="ellipse">
          <a:avLst/>
        </a:prstGeom>
        <a:solidFill>
          <a:schemeClr val="accent1">
            <a:shade val="80000"/>
            <a:hueOff val="-666357"/>
            <a:satOff val="-16201"/>
            <a:lumOff val="32292"/>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0" kern="1200" cap="none" spc="0" dirty="0">
              <a:ln w="0"/>
              <a:effectLst>
                <a:outerShdw blurRad="38100" dist="19050" dir="2700000" algn="tl" rotWithShape="0">
                  <a:schemeClr val="dk1">
                    <a:alpha val="40000"/>
                  </a:schemeClr>
                </a:outerShdw>
              </a:effectLst>
            </a:rPr>
            <a:t>Conclusion</a:t>
          </a:r>
        </a:p>
      </dsp:txBody>
      <dsp:txXfrm>
        <a:off x="8547670" y="489497"/>
        <a:ext cx="1291654" cy="129165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52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7641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8340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285597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85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741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3391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4449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7644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2/20/2024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060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5803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2/20/2024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45347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tm-credit-card-1157700/"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pxhere.com/en/photo/1000266"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photo/atm-credit-card-1157700/"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www.pexels.com/photo/atm-credit-card-1157700/"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pexels.com/photo/atm-credit-card-1157700/"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https://www.pexels.com/photo/atm-credit-card-1157700/"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pexels.com/photo/atm-credit-card-1157700/" TargetMode="External"/><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photo/atm-credit-card-1157700/"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s://www.pexels.com/photo/atm-credit-card-115770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www.pexels.com/photo/atm-credit-card-11577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s://www.pexels.com/photo/atm-credit-card-115770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photo/atm-credit-card-1157700/"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photo/atm-credit-card-1157700/"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7017232-8A8E-F889-8AE4-DA73853B7A6A}"/>
              </a:ext>
            </a:extLst>
          </p:cNvPr>
          <p:cNvSpPr txBox="1">
            <a:spLocks noGrp="1"/>
          </p:cNvSpPr>
          <p:nvPr>
            <p:ph type="subTitle" idx="1"/>
          </p:nvPr>
        </p:nvSpPr>
        <p:spPr>
          <a:xfrm>
            <a:off x="559824" y="4357596"/>
            <a:ext cx="11868150" cy="840230"/>
          </a:xfrm>
          <a:prstGeom prst="rect">
            <a:avLst/>
          </a:prstGeom>
          <a:noFill/>
        </p:spPr>
        <p:txBody>
          <a:bodyPr wrap="square">
            <a:spAutoFit/>
            <a:scene3d>
              <a:camera prst="obliqueTopLeft"/>
              <a:lightRig rig="threePt" dir="t"/>
            </a:scene3d>
          </a:bodyPr>
          <a:lstStyle/>
          <a:p>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pic>
        <p:nvPicPr>
          <p:cNvPr id="2052" name="Picture 4">
            <a:extLst>
              <a:ext uri="{FF2B5EF4-FFF2-40B4-BE49-F238E27FC236}">
                <a16:creationId xmlns:a16="http://schemas.microsoft.com/office/drawing/2014/main" id="{D7F0B72B-6042-034C-D79A-A0A724718DED}"/>
              </a:ext>
            </a:extLst>
          </p:cNvPr>
          <p:cNvPicPr>
            <a:picLocks noChangeAspect="1" noChangeArrowheads="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bwMode="auto">
          <a:xfrm>
            <a:off x="0" y="0"/>
            <a:ext cx="12192000" cy="39230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2F15D5-A1C2-1B4D-49D9-B67643F4E501}"/>
              </a:ext>
            </a:extLst>
          </p:cNvPr>
          <p:cNvSpPr txBox="1"/>
          <p:nvPr/>
        </p:nvSpPr>
        <p:spPr>
          <a:xfrm>
            <a:off x="126739" y="5214108"/>
            <a:ext cx="6390966" cy="369332"/>
          </a:xfrm>
          <a:prstGeom prst="rect">
            <a:avLst/>
          </a:prstGeom>
          <a:noFill/>
        </p:spPr>
        <p:txBody>
          <a:bodyPr wrap="square">
            <a:spAutoFit/>
          </a:bodyPr>
          <a:lstStyle/>
          <a:p>
            <a:r>
              <a:rPr lang="en-US" dirty="0"/>
              <a:t>By Surya Prakash Singh</a:t>
            </a:r>
          </a:p>
        </p:txBody>
      </p:sp>
    </p:spTree>
    <p:extLst>
      <p:ext uri="{BB962C8B-B14F-4D97-AF65-F5344CB8AC3E}">
        <p14:creationId xmlns:p14="http://schemas.microsoft.com/office/powerpoint/2010/main" val="228609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ECA2-D471-4604-FE58-56C4C68B579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EE17425-2A14-0135-1DE8-456AEAE5DB6B}"/>
              </a:ext>
            </a:extLst>
          </p:cNvPr>
          <p:cNvSpPr txBox="1"/>
          <p:nvPr/>
        </p:nvSpPr>
        <p:spPr>
          <a:xfrm>
            <a:off x="1052052" y="0"/>
            <a:ext cx="9596283" cy="923330"/>
          </a:xfrm>
          <a:prstGeom prst="rect">
            <a:avLst/>
          </a:prstGeom>
          <a:noFill/>
        </p:spPr>
        <p:txBody>
          <a:bodyPr wrap="square">
            <a:spAutoFit/>
            <a:scene3d>
              <a:camera prst="obliqueTopLeft"/>
              <a:lightRig rig="threePt" dir="t"/>
            </a:scene3d>
          </a:bodyPr>
          <a:lstStyle/>
          <a:p>
            <a:pPr algn="ct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sp>
        <p:nvSpPr>
          <p:cNvPr id="11" name="TextBox 10">
            <a:extLst>
              <a:ext uri="{FF2B5EF4-FFF2-40B4-BE49-F238E27FC236}">
                <a16:creationId xmlns:a16="http://schemas.microsoft.com/office/drawing/2014/main" id="{02B81CF1-883C-4FAA-0BCB-80290CB7CE86}"/>
              </a:ext>
            </a:extLst>
          </p:cNvPr>
          <p:cNvSpPr txBox="1"/>
          <p:nvPr/>
        </p:nvSpPr>
        <p:spPr>
          <a:xfrm>
            <a:off x="255639" y="5772834"/>
            <a:ext cx="11818374" cy="40011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000" dirty="0">
                <a:latin typeface="Franklin Gothic Heavy" panose="020B0903020102020204" pitchFamily="34" charset="0"/>
                <a:ea typeface="Cascadia Code SemiBold" panose="020B0609020000020004" pitchFamily="49" charset="0"/>
                <a:cs typeface="Cascadia Code SemiBold" panose="020B0609020000020004" pitchFamily="49" charset="0"/>
              </a:rPr>
              <a:t>Created Heatmap to understand the correlation between variables</a:t>
            </a:r>
          </a:p>
        </p:txBody>
      </p:sp>
      <p:pic>
        <p:nvPicPr>
          <p:cNvPr id="2058" name="Picture 10">
            <a:extLst>
              <a:ext uri="{FF2B5EF4-FFF2-40B4-BE49-F238E27FC236}">
                <a16:creationId xmlns:a16="http://schemas.microsoft.com/office/drawing/2014/main" id="{1E34E6D8-A7F8-D1CA-57A4-EF6283F76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4151"/>
            <a:ext cx="120396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97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CF6152-3B2D-2517-45D5-D4D64EAC8A90}"/>
              </a:ext>
            </a:extLst>
          </p:cNvPr>
          <p:cNvSpPr txBox="1"/>
          <p:nvPr/>
        </p:nvSpPr>
        <p:spPr>
          <a:xfrm>
            <a:off x="599768" y="1234314"/>
            <a:ext cx="10832076"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IN" b="0" dirty="0">
                <a:solidFill>
                  <a:schemeClr val="bg1"/>
                </a:solidFill>
                <a:effectLst/>
                <a:latin typeface="Courier New" panose="02070309020205020404" pitchFamily="49" charset="0"/>
              </a:rPr>
              <a:t>Using Recursive Feature Elimination, R2 scores :</a:t>
            </a:r>
            <a:r>
              <a:rPr kumimoji="0" lang="en-US" altLang="en-US" sz="1800" b="0" i="0" u="none" strike="noStrike" cap="none" normalizeH="0" baseline="0" dirty="0">
                <a:ln>
                  <a:noFill/>
                </a:ln>
                <a:solidFill>
                  <a:schemeClr val="bg1"/>
                </a:solidFill>
                <a:effectLst/>
                <a:latin typeface="var(--colab-code-font-family)"/>
              </a:rPr>
              <a:t> 0.05188142674597185</a:t>
            </a:r>
            <a:endParaRPr lang="en-IN" b="0" dirty="0">
              <a:solidFill>
                <a:schemeClr val="bg1"/>
              </a:solidFill>
              <a:effectLst/>
              <a:latin typeface="Courier New" panose="02070309020205020404" pitchFamily="49" charset="0"/>
            </a:endParaRPr>
          </a:p>
        </p:txBody>
      </p:sp>
      <p:sp>
        <p:nvSpPr>
          <p:cNvPr id="5" name="TextBox 4">
            <a:extLst>
              <a:ext uri="{FF2B5EF4-FFF2-40B4-BE49-F238E27FC236}">
                <a16:creationId xmlns:a16="http://schemas.microsoft.com/office/drawing/2014/main" id="{39C2C8F3-350D-56E3-80FD-249F9E1D715D}"/>
              </a:ext>
            </a:extLst>
          </p:cNvPr>
          <p:cNvSpPr txBox="1"/>
          <p:nvPr/>
        </p:nvSpPr>
        <p:spPr>
          <a:xfrm>
            <a:off x="1052052" y="0"/>
            <a:ext cx="9596283" cy="923330"/>
          </a:xfrm>
          <a:prstGeom prst="rect">
            <a:avLst/>
          </a:prstGeom>
          <a:noFill/>
        </p:spPr>
        <p:txBody>
          <a:bodyPr wrap="square">
            <a:spAutoFit/>
            <a:scene3d>
              <a:camera prst="obliqueTopLeft"/>
              <a:lightRig rig="threePt" dir="t"/>
            </a:scene3d>
          </a:bodyPr>
          <a:lstStyle/>
          <a:p>
            <a:pPr algn="ct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sp>
        <p:nvSpPr>
          <p:cNvPr id="8" name="Rectangle 2">
            <a:extLst>
              <a:ext uri="{FF2B5EF4-FFF2-40B4-BE49-F238E27FC236}">
                <a16:creationId xmlns:a16="http://schemas.microsoft.com/office/drawing/2014/main" id="{7139B3DB-31C0-3DC4-B2C4-4CD4899DED27}"/>
              </a:ext>
            </a:extLst>
          </p:cNvPr>
          <p:cNvSpPr>
            <a:spLocks noChangeArrowheads="1"/>
          </p:cNvSpPr>
          <p:nvPr/>
        </p:nvSpPr>
        <p:spPr bwMode="auto">
          <a:xfrm>
            <a:off x="0" y="167044"/>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C0DDD3E-F50B-C1E5-68B7-36B5C0E978C1}"/>
              </a:ext>
            </a:extLst>
          </p:cNvPr>
          <p:cNvSpPr txBox="1"/>
          <p:nvPr/>
        </p:nvSpPr>
        <p:spPr>
          <a:xfrm>
            <a:off x="614517" y="1878328"/>
            <a:ext cx="10832076" cy="369332"/>
          </a:xfrm>
          <a:prstGeom prst="rect">
            <a:avLst/>
          </a:prstGeom>
          <a:solidFill>
            <a:schemeClr val="bg2">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IN" b="0" dirty="0">
                <a:solidFill>
                  <a:schemeClr val="bg1"/>
                </a:solidFill>
                <a:effectLst/>
                <a:latin typeface="Courier New" panose="02070309020205020404" pitchFamily="49" charset="0"/>
              </a:rPr>
              <a:t>Using </a:t>
            </a:r>
            <a:r>
              <a:rPr lang="en-IN" dirty="0">
                <a:solidFill>
                  <a:schemeClr val="bg1"/>
                </a:solidFill>
                <a:latin typeface="Courier New" panose="02070309020205020404" pitchFamily="49" charset="0"/>
              </a:rPr>
              <a:t>Multiple Linear Regression</a:t>
            </a:r>
            <a:r>
              <a:rPr lang="en-IN" b="0" dirty="0">
                <a:solidFill>
                  <a:schemeClr val="bg1"/>
                </a:solidFill>
                <a:effectLst/>
                <a:latin typeface="Courier New" panose="02070309020205020404" pitchFamily="49" charset="0"/>
              </a:rPr>
              <a:t>, R2 scores :</a:t>
            </a:r>
            <a:r>
              <a:rPr kumimoji="0" lang="en-US" altLang="en-US" sz="1800" b="0" i="0" u="none" strike="noStrike" cap="none" normalizeH="0" baseline="0" dirty="0">
                <a:ln>
                  <a:noFill/>
                </a:ln>
                <a:solidFill>
                  <a:schemeClr val="bg1"/>
                </a:solidFill>
                <a:effectLst/>
                <a:latin typeface="var(--colab-code-font-family)"/>
              </a:rPr>
              <a:t> 0.05188142674597185</a:t>
            </a:r>
            <a:endParaRPr lang="en-IN" b="0" dirty="0">
              <a:solidFill>
                <a:schemeClr val="bg1"/>
              </a:solidFill>
              <a:effectLst/>
              <a:latin typeface="Courier New" panose="02070309020205020404" pitchFamily="49" charset="0"/>
            </a:endParaRPr>
          </a:p>
        </p:txBody>
      </p:sp>
      <p:sp>
        <p:nvSpPr>
          <p:cNvPr id="10" name="Rectangle 3">
            <a:extLst>
              <a:ext uri="{FF2B5EF4-FFF2-40B4-BE49-F238E27FC236}">
                <a16:creationId xmlns:a16="http://schemas.microsoft.com/office/drawing/2014/main" id="{F3E934D2-4497-6266-0B80-7A15DB1BEE2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121"/>
                </a:solidFill>
                <a:effectLst/>
                <a:latin typeface="var(--colab-code-font-family)"/>
              </a:rPr>
              <a:t>05188142674597185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89691C9A-8898-A5C4-5E5E-9492D5EB4287}"/>
              </a:ext>
            </a:extLst>
          </p:cNvPr>
          <p:cNvGraphicFramePr>
            <a:graphicFrameLocks noGrp="1"/>
          </p:cNvGraphicFramePr>
          <p:nvPr>
            <p:extLst>
              <p:ext uri="{D42A27DB-BD31-4B8C-83A1-F6EECF244321}">
                <p14:modId xmlns:p14="http://schemas.microsoft.com/office/powerpoint/2010/main" val="385024977"/>
              </p:ext>
            </p:extLst>
          </p:nvPr>
        </p:nvGraphicFramePr>
        <p:xfrm>
          <a:off x="678425" y="2477726"/>
          <a:ext cx="10903975" cy="1268363"/>
        </p:xfrm>
        <a:graphic>
          <a:graphicData uri="http://schemas.openxmlformats.org/drawingml/2006/table">
            <a:tbl>
              <a:tblPr>
                <a:tableStyleId>{5940675A-B579-460E-94D1-54222C63F5DA}</a:tableStyleId>
              </a:tblPr>
              <a:tblGrid>
                <a:gridCol w="10903975">
                  <a:extLst>
                    <a:ext uri="{9D8B030D-6E8A-4147-A177-3AD203B41FA5}">
                      <a16:colId xmlns:a16="http://schemas.microsoft.com/office/drawing/2014/main" val="584749862"/>
                    </a:ext>
                  </a:extLst>
                </a:gridCol>
              </a:tblGrid>
              <a:tr h="1268363">
                <a:tc>
                  <a:txBody>
                    <a:bodyPr/>
                    <a:lstStyle/>
                    <a:p>
                      <a:pPr algn="ctr" fontAlgn="ctr"/>
                      <a:r>
                        <a:rPr lang="en-IN" sz="2000" u="none" strike="noStrike" dirty="0">
                          <a:effectLst/>
                        </a:rPr>
                        <a:t>RandomForestRegressor(max_depth=4, max_features=None, min_samples_leaf=2,</a:t>
                      </a:r>
                      <a:br>
                        <a:rPr lang="en-IN" sz="2000" u="none" strike="noStrike" dirty="0">
                          <a:effectLst/>
                        </a:rPr>
                      </a:br>
                      <a:r>
                        <a:rPr lang="en-IN" sz="2000" u="none" strike="noStrike" dirty="0">
                          <a:effectLst/>
                        </a:rPr>
                        <a:t>                      min_samples_split=4, n_estimators=200, random_state=42)</a:t>
                      </a:r>
                      <a:br>
                        <a:rPr lang="en-IN" sz="2000" u="none" strike="noStrike" dirty="0">
                          <a:effectLst/>
                        </a:rPr>
                      </a:br>
                      <a:r>
                        <a:rPr lang="en-IN" sz="2000" u="none" strike="noStrike" dirty="0">
                          <a:effectLst/>
                          <a:highlight>
                            <a:srgbClr val="E99675"/>
                          </a:highlight>
                        </a:rPr>
                        <a:t>Train Data = 0.275287309046242</a:t>
                      </a:r>
                    </a:p>
                    <a:p>
                      <a:pPr algn="ctr" fontAlgn="ctr"/>
                      <a:r>
                        <a:rPr lang="en-IN" sz="2000" b="0" i="0" u="none" strike="noStrike" dirty="0">
                          <a:solidFill>
                            <a:srgbClr val="000000"/>
                          </a:solidFill>
                          <a:effectLst/>
                          <a:highlight>
                            <a:srgbClr val="00FF00"/>
                          </a:highlight>
                          <a:latin typeface="Arial Unicode MS"/>
                        </a:rPr>
                        <a:t>Test Data = 0.269320694441645</a:t>
                      </a:r>
                    </a:p>
                  </a:txBody>
                  <a:tcPr marL="7620" marR="7620" marT="7620" marB="0" anchor="ctr"/>
                </a:tc>
                <a:extLst>
                  <a:ext uri="{0D108BD9-81ED-4DB2-BD59-A6C34878D82A}">
                    <a16:rowId xmlns:a16="http://schemas.microsoft.com/office/drawing/2014/main" val="1055918155"/>
                  </a:ext>
                </a:extLst>
              </a:tr>
            </a:tbl>
          </a:graphicData>
        </a:graphic>
      </p:graphicFrame>
      <p:graphicFrame>
        <p:nvGraphicFramePr>
          <p:cNvPr id="2" name="Table 1">
            <a:extLst>
              <a:ext uri="{FF2B5EF4-FFF2-40B4-BE49-F238E27FC236}">
                <a16:creationId xmlns:a16="http://schemas.microsoft.com/office/drawing/2014/main" id="{B1825DB3-0068-6234-4874-71A3A87734E1}"/>
              </a:ext>
            </a:extLst>
          </p:cNvPr>
          <p:cNvGraphicFramePr>
            <a:graphicFrameLocks noGrp="1"/>
          </p:cNvGraphicFramePr>
          <p:nvPr>
            <p:extLst>
              <p:ext uri="{D42A27DB-BD31-4B8C-83A1-F6EECF244321}">
                <p14:modId xmlns:p14="http://schemas.microsoft.com/office/powerpoint/2010/main" val="2303914366"/>
              </p:ext>
            </p:extLst>
          </p:nvPr>
        </p:nvGraphicFramePr>
        <p:xfrm>
          <a:off x="663676" y="3795251"/>
          <a:ext cx="10903975" cy="929147"/>
        </p:xfrm>
        <a:graphic>
          <a:graphicData uri="http://schemas.openxmlformats.org/drawingml/2006/table">
            <a:tbl>
              <a:tblPr>
                <a:tableStyleId>{5940675A-B579-460E-94D1-54222C63F5DA}</a:tableStyleId>
              </a:tblPr>
              <a:tblGrid>
                <a:gridCol w="10903975">
                  <a:extLst>
                    <a:ext uri="{9D8B030D-6E8A-4147-A177-3AD203B41FA5}">
                      <a16:colId xmlns:a16="http://schemas.microsoft.com/office/drawing/2014/main" val="584749862"/>
                    </a:ext>
                  </a:extLst>
                </a:gridCol>
              </a:tblGrid>
              <a:tr h="929147">
                <a:tc>
                  <a:txBody>
                    <a:bodyPr/>
                    <a:lstStyle/>
                    <a:p>
                      <a:pPr algn="ctr" fontAlgn="ctr"/>
                      <a:r>
                        <a:rPr lang="en-IN" sz="1800" b="0" i="0" kern="1200" dirty="0">
                          <a:solidFill>
                            <a:schemeClr val="tx1"/>
                          </a:solidFill>
                          <a:effectLst/>
                          <a:latin typeface="+mn-lt"/>
                          <a:ea typeface="+mn-ea"/>
                          <a:cs typeface="+mn-cs"/>
                        </a:rPr>
                        <a:t>Using Gradient Boosting Regressor: </a:t>
                      </a:r>
                      <a:r>
                        <a:rPr lang="en-IN" sz="1800" b="0" i="0" kern="1200" dirty="0">
                          <a:solidFill>
                            <a:schemeClr val="tx1"/>
                          </a:solidFill>
                          <a:effectLst/>
                          <a:highlight>
                            <a:srgbClr val="00FFFF"/>
                          </a:highlight>
                          <a:latin typeface="+mn-lt"/>
                          <a:ea typeface="+mn-ea"/>
                          <a:cs typeface="+mn-cs"/>
                        </a:rPr>
                        <a:t>Train</a:t>
                      </a:r>
                      <a:r>
                        <a:rPr lang="en-IN" sz="2000" u="none" strike="noStrike" dirty="0">
                          <a:effectLst/>
                          <a:highlight>
                            <a:srgbClr val="00FFFF"/>
                          </a:highlight>
                        </a:rPr>
                        <a:t> Data = 0.275287309046242,</a:t>
                      </a:r>
                      <a:r>
                        <a:rPr lang="en-IN" sz="2000" b="0" i="0" u="none" strike="noStrike" dirty="0">
                          <a:solidFill>
                            <a:srgbClr val="000000"/>
                          </a:solidFill>
                          <a:effectLst/>
                          <a:highlight>
                            <a:srgbClr val="C0C0C0"/>
                          </a:highlight>
                          <a:latin typeface="Arial Unicode MS"/>
                        </a:rPr>
                        <a:t>Test Data = 0.269320694441645</a:t>
                      </a:r>
                    </a:p>
                  </a:txBody>
                  <a:tcPr marL="7620" marR="7620" marT="7620" marB="0" anchor="ctr"/>
                </a:tc>
                <a:extLst>
                  <a:ext uri="{0D108BD9-81ED-4DB2-BD59-A6C34878D82A}">
                    <a16:rowId xmlns:a16="http://schemas.microsoft.com/office/drawing/2014/main" val="1055918155"/>
                  </a:ext>
                </a:extLst>
              </a:tr>
            </a:tbl>
          </a:graphicData>
        </a:graphic>
      </p:graphicFrame>
      <p:graphicFrame>
        <p:nvGraphicFramePr>
          <p:cNvPr id="3" name="Table 2">
            <a:extLst>
              <a:ext uri="{FF2B5EF4-FFF2-40B4-BE49-F238E27FC236}">
                <a16:creationId xmlns:a16="http://schemas.microsoft.com/office/drawing/2014/main" id="{2BD47006-D9DC-3A9A-CD97-34D88FF5D405}"/>
              </a:ext>
            </a:extLst>
          </p:cNvPr>
          <p:cNvGraphicFramePr>
            <a:graphicFrameLocks noGrp="1"/>
          </p:cNvGraphicFramePr>
          <p:nvPr>
            <p:extLst>
              <p:ext uri="{D42A27DB-BD31-4B8C-83A1-F6EECF244321}">
                <p14:modId xmlns:p14="http://schemas.microsoft.com/office/powerpoint/2010/main" val="429922892"/>
              </p:ext>
            </p:extLst>
          </p:nvPr>
        </p:nvGraphicFramePr>
        <p:xfrm>
          <a:off x="668592" y="4862051"/>
          <a:ext cx="10903975" cy="929147"/>
        </p:xfrm>
        <a:graphic>
          <a:graphicData uri="http://schemas.openxmlformats.org/drawingml/2006/table">
            <a:tbl>
              <a:tblPr>
                <a:tableStyleId>{5940675A-B579-460E-94D1-54222C63F5DA}</a:tableStyleId>
              </a:tblPr>
              <a:tblGrid>
                <a:gridCol w="10903975">
                  <a:extLst>
                    <a:ext uri="{9D8B030D-6E8A-4147-A177-3AD203B41FA5}">
                      <a16:colId xmlns:a16="http://schemas.microsoft.com/office/drawing/2014/main" val="584749862"/>
                    </a:ext>
                  </a:extLst>
                </a:gridCol>
              </a:tblGrid>
              <a:tr h="929147">
                <a:tc>
                  <a:txBody>
                    <a:bodyPr/>
                    <a:lstStyle/>
                    <a:p>
                      <a:pPr algn="ctr" fontAlgn="ctr"/>
                      <a:r>
                        <a:rPr lang="en-IN" sz="1800" b="0" i="0" kern="1200" dirty="0">
                          <a:solidFill>
                            <a:schemeClr val="tx1"/>
                          </a:solidFill>
                          <a:effectLst/>
                          <a:latin typeface="+mn-lt"/>
                          <a:ea typeface="+mn-ea"/>
                          <a:cs typeface="+mn-cs"/>
                        </a:rPr>
                        <a:t>Model Evaluation: Hyperparameter Tuning: </a:t>
                      </a:r>
                      <a:r>
                        <a:rPr lang="en-IN" sz="1800" b="0" i="0" kern="1200" dirty="0">
                          <a:solidFill>
                            <a:schemeClr val="tx1"/>
                          </a:solidFill>
                          <a:effectLst/>
                          <a:highlight>
                            <a:srgbClr val="00FFFF"/>
                          </a:highlight>
                          <a:latin typeface="+mn-lt"/>
                          <a:ea typeface="+mn-ea"/>
                          <a:cs typeface="+mn-cs"/>
                        </a:rPr>
                        <a:t>Train score: 0.3979203402107758 </a:t>
                      </a:r>
                      <a:r>
                        <a:rPr lang="en-IN" sz="1800" b="0" i="0" kern="1200" dirty="0">
                          <a:solidFill>
                            <a:schemeClr val="bg1"/>
                          </a:solidFill>
                          <a:effectLst/>
                          <a:highlight>
                            <a:srgbClr val="0000FF"/>
                          </a:highlight>
                          <a:latin typeface="+mn-lt"/>
                          <a:ea typeface="+mn-ea"/>
                          <a:cs typeface="+mn-cs"/>
                        </a:rPr>
                        <a:t>Test score: 0.31175924786072773</a:t>
                      </a:r>
                      <a:endParaRPr lang="en-IN" sz="2000" b="0" i="0" u="none" strike="noStrike" dirty="0">
                        <a:solidFill>
                          <a:schemeClr val="bg1"/>
                        </a:solidFill>
                        <a:effectLst/>
                        <a:highlight>
                          <a:srgbClr val="0000FF"/>
                        </a:highlight>
                        <a:latin typeface="Arial Unicode MS"/>
                      </a:endParaRPr>
                    </a:p>
                  </a:txBody>
                  <a:tcPr marL="7620" marR="7620" marT="7620" marB="0" anchor="ctr"/>
                </a:tc>
                <a:extLst>
                  <a:ext uri="{0D108BD9-81ED-4DB2-BD59-A6C34878D82A}">
                    <a16:rowId xmlns:a16="http://schemas.microsoft.com/office/drawing/2014/main" val="1055918155"/>
                  </a:ext>
                </a:extLst>
              </a:tr>
            </a:tbl>
          </a:graphicData>
        </a:graphic>
      </p:graphicFrame>
    </p:spTree>
    <p:extLst>
      <p:ext uri="{BB962C8B-B14F-4D97-AF65-F5344CB8AC3E}">
        <p14:creationId xmlns:p14="http://schemas.microsoft.com/office/powerpoint/2010/main" val="217469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68202-4543-ED94-DF22-E91A73B5BB3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AE02284-5D7A-A021-887C-D0533A0EC32F}"/>
              </a:ext>
            </a:extLst>
          </p:cNvPr>
          <p:cNvSpPr txBox="1"/>
          <p:nvPr/>
        </p:nvSpPr>
        <p:spPr>
          <a:xfrm>
            <a:off x="1052052" y="0"/>
            <a:ext cx="9596283" cy="923330"/>
          </a:xfrm>
          <a:prstGeom prst="rect">
            <a:avLst/>
          </a:prstGeom>
          <a:noFill/>
        </p:spPr>
        <p:txBody>
          <a:bodyPr wrap="square">
            <a:spAutoFit/>
            <a:scene3d>
              <a:camera prst="obliqueTopLeft"/>
              <a:lightRig rig="threePt" dir="t"/>
            </a:scene3d>
          </a:bodyPr>
          <a:lstStyle/>
          <a:p>
            <a:pPr algn="ct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sp>
        <p:nvSpPr>
          <p:cNvPr id="11" name="TextBox 10">
            <a:extLst>
              <a:ext uri="{FF2B5EF4-FFF2-40B4-BE49-F238E27FC236}">
                <a16:creationId xmlns:a16="http://schemas.microsoft.com/office/drawing/2014/main" id="{A8FE14A9-8CC2-5CE9-015C-BFC9EBF2E6AB}"/>
              </a:ext>
            </a:extLst>
          </p:cNvPr>
          <p:cNvSpPr txBox="1"/>
          <p:nvPr/>
        </p:nvSpPr>
        <p:spPr>
          <a:xfrm>
            <a:off x="6695767" y="1594125"/>
            <a:ext cx="5053780" cy="707886"/>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2000" dirty="0">
                <a:latin typeface="Georgia" panose="02040502050405020303" pitchFamily="18" charset="0"/>
                <a:ea typeface="Cascadia Code SemiBold" panose="020B0609020000020004" pitchFamily="49" charset="0"/>
                <a:cs typeface="Cascadia Code SemiBold" panose="020B0609020000020004" pitchFamily="49" charset="0"/>
              </a:rPr>
              <a:t>We got to know that fraud depends upon amt (Amount of transactions).</a:t>
            </a:r>
          </a:p>
        </p:txBody>
      </p:sp>
      <p:pic>
        <p:nvPicPr>
          <p:cNvPr id="2" name="Picture 2">
            <a:extLst>
              <a:ext uri="{FF2B5EF4-FFF2-40B4-BE49-F238E27FC236}">
                <a16:creationId xmlns:a16="http://schemas.microsoft.com/office/drawing/2014/main" id="{1E065772-FC73-B5B6-7C36-3AAF8B144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531" y="900266"/>
            <a:ext cx="531495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29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8ACD3F-957C-1758-B27C-6B30A9204550}"/>
              </a:ext>
            </a:extLst>
          </p:cNvPr>
          <p:cNvSpPr txBox="1"/>
          <p:nvPr/>
        </p:nvSpPr>
        <p:spPr>
          <a:xfrm>
            <a:off x="680270" y="1831000"/>
            <a:ext cx="11059446" cy="424731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500" b="0" i="0" dirty="0">
                <a:solidFill>
                  <a:srgbClr val="091E42"/>
                </a:solidFill>
                <a:effectLst/>
                <a:latin typeface="Georgia" panose="02040502050405020303" pitchFamily="18" charset="0"/>
              </a:rPr>
              <a:t>Finex is a leading financial service provider based out of Florida, US. It offers a wide range of products and business services to customers through different channels, ranging from in-person banking and ATMs to online banking. Over the last few years, Finex has observed that a significantly large number of unauthorized transactions are being made, due to which the bank has been facing a huge revenue and profitability crisis. Many customers have been complaining about unauthorized transactions being made through their credit/debit cards. It has been reported that fraudsters use stolen/lost cards and hack private systems to access the personal and sensitive data of many cardholders. They also indulge in ATM skimming at various POS terminals such as gas stations, shopping malls, and ATMs that do not send alerts or do not have OTP systems through banks. Such fraudulent activities have been reported to happen during non-peak and odd hours of the day leaving no room for suspicion.</a:t>
            </a:r>
          </a:p>
          <a:p>
            <a:endParaRPr lang="en-US" sz="1500" dirty="0">
              <a:ln w="0">
                <a:solidFill>
                  <a:schemeClr val="bg2">
                    <a:lumMod val="25000"/>
                  </a:schemeClr>
                </a:solidFill>
              </a:ln>
              <a:solidFill>
                <a:srgbClr val="091E42"/>
              </a:solidFill>
              <a:latin typeface="Georgia" panose="02040502050405020303" pitchFamily="18" charset="0"/>
              <a:ea typeface="Calibri" panose="020F0502020204030204" pitchFamily="34" charset="0"/>
              <a:cs typeface="Times New Roman" panose="02020603050405020304" pitchFamily="18" charset="0"/>
            </a:endParaRPr>
          </a:p>
          <a:p>
            <a:r>
              <a:rPr lang="en-US" sz="1500" dirty="0">
                <a:solidFill>
                  <a:srgbClr val="091E42"/>
                </a:solidFill>
                <a:latin typeface="Georgia" panose="02040502050405020303" pitchFamily="18" charset="0"/>
              </a:rPr>
              <a:t>In most cases, customers get to know of such </a:t>
            </a:r>
            <a:r>
              <a:rPr lang="en-US" sz="1500" dirty="0" err="1">
                <a:solidFill>
                  <a:srgbClr val="091E42"/>
                </a:solidFill>
                <a:latin typeface="Georgia" panose="02040502050405020303" pitchFamily="18" charset="0"/>
              </a:rPr>
              <a:t>unauthorised</a:t>
            </a:r>
            <a:r>
              <a:rPr lang="en-US" sz="1500" dirty="0">
                <a:solidFill>
                  <a:srgbClr val="091E42"/>
                </a:solidFill>
                <a:latin typeface="Georgia" panose="02040502050405020303" pitchFamily="18" charset="0"/>
              </a:rPr>
              <a:t> transactions happening through their cards quite late as they are unaware of such ongoing credit card frauds or they do not monitor their bank account activities closely. This has led to late complaint registration with Finex and by the time the case is flagged fraudulent, the bank incurs heavy losses and ends up paying the lost amount to the cardholders.</a:t>
            </a:r>
          </a:p>
          <a:p>
            <a:endParaRPr lang="en-US" sz="1500" dirty="0">
              <a:ln w="0">
                <a:solidFill>
                  <a:schemeClr val="bg2">
                    <a:lumMod val="25000"/>
                  </a:schemeClr>
                </a:solidFill>
              </a:ln>
              <a:solidFill>
                <a:srgbClr val="091E42"/>
              </a:solidFill>
              <a:latin typeface="Georgia" panose="02040502050405020303" pitchFamily="18" charset="0"/>
              <a:ea typeface="Calibri" panose="020F0502020204030204" pitchFamily="34" charset="0"/>
              <a:cs typeface="Times New Roman" panose="02020603050405020304" pitchFamily="18" charset="0"/>
            </a:endParaRPr>
          </a:p>
          <a:p>
            <a:r>
              <a:rPr lang="en-US" sz="1500" dirty="0">
                <a:solidFill>
                  <a:srgbClr val="091E42"/>
                </a:solidFill>
                <a:latin typeface="Georgia" panose="02040502050405020303" pitchFamily="18" charset="0"/>
              </a:rPr>
              <a:t>Now, Finex is also not really equipped with the latest financial technologies, and it is becoming difficult for the bank to track these data breaches on time to prevent further losses. The Branch Manager is worried about the ongoing situation and wants to identify the possible root causes and action areas to come up with a long-term solution that would help the bank generate high revenue with minimal losses.</a:t>
            </a:r>
            <a:endParaRPr lang="en-IN" sz="1500" dirty="0">
              <a:solidFill>
                <a:srgbClr val="091E42"/>
              </a:solidFill>
              <a:latin typeface="Georgia" panose="02040502050405020303" pitchFamily="18" charset="0"/>
            </a:endParaRPr>
          </a:p>
        </p:txBody>
      </p:sp>
      <p:sp>
        <p:nvSpPr>
          <p:cNvPr id="11" name="TextBox 10">
            <a:extLst>
              <a:ext uri="{FF2B5EF4-FFF2-40B4-BE49-F238E27FC236}">
                <a16:creationId xmlns:a16="http://schemas.microsoft.com/office/drawing/2014/main" id="{4993F282-7067-F74E-CE28-D56BA2A28C6B}"/>
              </a:ext>
            </a:extLst>
          </p:cNvPr>
          <p:cNvSpPr txBox="1"/>
          <p:nvPr/>
        </p:nvSpPr>
        <p:spPr>
          <a:xfrm>
            <a:off x="719599" y="973070"/>
            <a:ext cx="4294853" cy="769441"/>
          </a:xfrm>
          <a:prstGeom prst="rect">
            <a:avLst/>
          </a:prstGeom>
          <a:blipFill>
            <a:blip r:embed="rId2"/>
            <a:tile tx="0" ty="0" sx="100000" sy="100000" flip="none" algn="tl"/>
          </a:blip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4400" dirty="0"/>
              <a:t>Project Overview</a:t>
            </a:r>
            <a:endParaRPr lang="en-IN" sz="900" dirty="0">
              <a:ln w="0">
                <a:solidFill>
                  <a:schemeClr val="bg2">
                    <a:lumMod val="25000"/>
                  </a:schemeClr>
                </a:solidFill>
              </a:ln>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FEAECF4-9A57-3A25-A435-69C10F268C45}"/>
              </a:ext>
            </a:extLst>
          </p:cNvPr>
          <p:cNvSpPr txBox="1"/>
          <p:nvPr/>
        </p:nvSpPr>
        <p:spPr>
          <a:xfrm>
            <a:off x="2308609" y="140677"/>
            <a:ext cx="7267470" cy="923330"/>
          </a:xfrm>
          <a:prstGeom prst="rect">
            <a:avLst/>
          </a:prstGeom>
          <a:noFill/>
        </p:spPr>
        <p:txBody>
          <a:bodyPr wrap="square">
            <a:spAutoFit/>
            <a:scene3d>
              <a:camera prst="obliqueTopLeft"/>
              <a:lightRig rig="threePt" dir="t"/>
            </a:scene3d>
          </a:bodyPr>
          <a:lstStyle/>
          <a:p>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spTree>
    <p:extLst>
      <p:ext uri="{BB962C8B-B14F-4D97-AF65-F5344CB8AC3E}">
        <p14:creationId xmlns:p14="http://schemas.microsoft.com/office/powerpoint/2010/main" val="33002168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11228-501A-B1F4-F996-74B82112D5FC}"/>
              </a:ext>
            </a:extLst>
          </p:cNvPr>
          <p:cNvSpPr txBox="1"/>
          <p:nvPr/>
        </p:nvSpPr>
        <p:spPr>
          <a:xfrm>
            <a:off x="2933700" y="803196"/>
            <a:ext cx="6553200" cy="58477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N" sz="3200" dirty="0">
                <a:solidFill>
                  <a:schemeClr val="tx1"/>
                </a:solidFill>
              </a:rPr>
              <a:t>Data Collection and Preprocessing</a:t>
            </a:r>
          </a:p>
        </p:txBody>
      </p:sp>
      <p:graphicFrame>
        <p:nvGraphicFramePr>
          <p:cNvPr id="3" name="Diagram 2">
            <a:extLst>
              <a:ext uri="{FF2B5EF4-FFF2-40B4-BE49-F238E27FC236}">
                <a16:creationId xmlns:a16="http://schemas.microsoft.com/office/drawing/2014/main" id="{C0DC6B3D-10B5-A78F-8838-EE8CC1D371E9}"/>
              </a:ext>
            </a:extLst>
          </p:cNvPr>
          <p:cNvGraphicFramePr/>
          <p:nvPr>
            <p:extLst>
              <p:ext uri="{D42A27DB-BD31-4B8C-83A1-F6EECF244321}">
                <p14:modId xmlns:p14="http://schemas.microsoft.com/office/powerpoint/2010/main" val="3272704992"/>
              </p:ext>
            </p:extLst>
          </p:nvPr>
        </p:nvGraphicFramePr>
        <p:xfrm>
          <a:off x="1373187" y="1172528"/>
          <a:ext cx="10110890" cy="4736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C49043C-6E69-82AF-0A56-195153C83E77}"/>
              </a:ext>
            </a:extLst>
          </p:cNvPr>
          <p:cNvSpPr txBox="1"/>
          <p:nvPr/>
        </p:nvSpPr>
        <p:spPr>
          <a:xfrm>
            <a:off x="2981849" y="0"/>
            <a:ext cx="7267470" cy="923330"/>
          </a:xfrm>
          <a:prstGeom prst="rect">
            <a:avLst/>
          </a:prstGeom>
          <a:noFill/>
        </p:spPr>
        <p:txBody>
          <a:bodyPr wrap="square">
            <a:spAutoFit/>
            <a:scene3d>
              <a:camera prst="obliqueTopLeft"/>
              <a:lightRig rig="threePt" dir="t"/>
            </a:scene3d>
          </a:bodyPr>
          <a:lstStyle/>
          <a:p>
            <a:r>
              <a:rPr lang="en-US" sz="5400" b="1" dirty="0">
                <a:ln w="13462">
                  <a:solidFill>
                    <a:schemeClr val="tx1"/>
                  </a:solidFill>
                  <a:prstDash val="solid"/>
                </a:ln>
                <a:blipFill dpi="0"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spTree>
    <p:extLst>
      <p:ext uri="{BB962C8B-B14F-4D97-AF65-F5344CB8AC3E}">
        <p14:creationId xmlns:p14="http://schemas.microsoft.com/office/powerpoint/2010/main" val="150557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D2F1D7-BAE6-0B08-1420-93214B18BD0A}"/>
              </a:ext>
            </a:extLst>
          </p:cNvPr>
          <p:cNvSpPr txBox="1"/>
          <p:nvPr/>
        </p:nvSpPr>
        <p:spPr>
          <a:xfrm>
            <a:off x="1052052" y="0"/>
            <a:ext cx="9197267" cy="923330"/>
          </a:xfrm>
          <a:prstGeom prst="rect">
            <a:avLst/>
          </a:prstGeom>
          <a:noFill/>
        </p:spPr>
        <p:txBody>
          <a:bodyPr wrap="square">
            <a:spAutoFit/>
            <a:scene3d>
              <a:camera prst="obliqueTopLeft"/>
              <a:lightRig rig="threePt" dir="t"/>
            </a:scene3d>
          </a:bodyPr>
          <a:lstStyle/>
          <a:p>
            <a:pPr algn="ct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pic>
        <p:nvPicPr>
          <p:cNvPr id="9" name="Picture 8">
            <a:extLst>
              <a:ext uri="{FF2B5EF4-FFF2-40B4-BE49-F238E27FC236}">
                <a16:creationId xmlns:a16="http://schemas.microsoft.com/office/drawing/2014/main" id="{B2015B2F-D4DF-7DE9-5473-792CA276FCE9}"/>
              </a:ext>
            </a:extLst>
          </p:cNvPr>
          <p:cNvPicPr>
            <a:picLocks noChangeAspect="1"/>
          </p:cNvPicPr>
          <p:nvPr/>
        </p:nvPicPr>
        <p:blipFill>
          <a:blip r:embed="rId4"/>
          <a:stretch>
            <a:fillRect/>
          </a:stretch>
        </p:blipFill>
        <p:spPr>
          <a:xfrm>
            <a:off x="213083" y="824833"/>
            <a:ext cx="5438008" cy="5035193"/>
          </a:xfrm>
          <a:prstGeom prst="rect">
            <a:avLst/>
          </a:prstGeom>
        </p:spPr>
      </p:pic>
      <p:sp>
        <p:nvSpPr>
          <p:cNvPr id="10" name="TextBox 9">
            <a:extLst>
              <a:ext uri="{FF2B5EF4-FFF2-40B4-BE49-F238E27FC236}">
                <a16:creationId xmlns:a16="http://schemas.microsoft.com/office/drawing/2014/main" id="{E225F6B8-F50E-FF13-616B-6DA9C51E379D}"/>
              </a:ext>
            </a:extLst>
          </p:cNvPr>
          <p:cNvSpPr txBox="1"/>
          <p:nvPr/>
        </p:nvSpPr>
        <p:spPr>
          <a:xfrm>
            <a:off x="5643716" y="3451122"/>
            <a:ext cx="5840361" cy="954107"/>
          </a:xfrm>
          <a:prstGeom prst="rect">
            <a:avLst/>
          </a:prstGeom>
          <a:noFill/>
        </p:spPr>
        <p:txBody>
          <a:bodyPr wrap="square" rtlCol="0">
            <a:spAutoFit/>
          </a:bodyPr>
          <a:lstStyle/>
          <a:p>
            <a:r>
              <a:rPr lang="en-US" sz="2800" b="1" i="0" dirty="0">
                <a:solidFill>
                  <a:schemeClr val="accent1"/>
                </a:solidFill>
                <a:effectLst/>
                <a:latin typeface="Inter"/>
              </a:rPr>
              <a:t>99.4% is not fraud and only 0.6% is fraud leads to imbalanced data.</a:t>
            </a:r>
            <a:endParaRPr lang="en-IN" sz="2800" dirty="0">
              <a:solidFill>
                <a:schemeClr val="accent1"/>
              </a:solidFill>
            </a:endParaRPr>
          </a:p>
        </p:txBody>
      </p:sp>
    </p:spTree>
    <p:extLst>
      <p:ext uri="{BB962C8B-B14F-4D97-AF65-F5344CB8AC3E}">
        <p14:creationId xmlns:p14="http://schemas.microsoft.com/office/powerpoint/2010/main" val="110181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B9A1E9-E45A-F0FC-9D61-6D88B9530F3E}"/>
              </a:ext>
            </a:extLst>
          </p:cNvPr>
          <p:cNvPicPr>
            <a:picLocks noChangeAspect="1"/>
          </p:cNvPicPr>
          <p:nvPr/>
        </p:nvPicPr>
        <p:blipFill>
          <a:blip r:embed="rId2"/>
          <a:stretch>
            <a:fillRect/>
          </a:stretch>
        </p:blipFill>
        <p:spPr>
          <a:xfrm>
            <a:off x="167148" y="943897"/>
            <a:ext cx="11798709" cy="41295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6AC08558-7B46-057B-DF4C-2E96B4D81BBE}"/>
              </a:ext>
            </a:extLst>
          </p:cNvPr>
          <p:cNvSpPr txBox="1"/>
          <p:nvPr/>
        </p:nvSpPr>
        <p:spPr>
          <a:xfrm>
            <a:off x="393290" y="5516348"/>
            <a:ext cx="11690555" cy="369332"/>
          </a:xfrm>
          <a:prstGeom prst="rect">
            <a:avLst/>
          </a:prstGeom>
          <a:noFill/>
        </p:spPr>
        <p:txBody>
          <a:bodyPr wrap="square">
            <a:spAutoFit/>
          </a:bodyPr>
          <a:lstStyle/>
          <a:p>
            <a:r>
              <a:rPr lang="en-US" b="0" i="1" dirty="0">
                <a:solidFill>
                  <a:srgbClr val="0070C0"/>
                </a:solidFill>
                <a:effectLst/>
                <a:latin typeface="Consolas" panose="020B0609020204030204" pitchFamily="49" charset="0"/>
              </a:rPr>
              <a:t>Females are doing more transactions but </a:t>
            </a:r>
            <a:r>
              <a:rPr lang="en-US" i="1" u="sng" dirty="0">
                <a:solidFill>
                  <a:srgbClr val="0070C0"/>
                </a:solidFill>
                <a:latin typeface="Consolas" panose="020B0609020204030204" pitchFamily="49" charset="0"/>
              </a:rPr>
              <a:t>M</a:t>
            </a:r>
            <a:r>
              <a:rPr lang="en-US" b="0" i="1" u="sng" dirty="0">
                <a:solidFill>
                  <a:srgbClr val="0070C0"/>
                </a:solidFill>
                <a:effectLst/>
                <a:latin typeface="Consolas" panose="020B0609020204030204" pitchFamily="49" charset="0"/>
              </a:rPr>
              <a:t>ales are more likely to make fraud transaction</a:t>
            </a:r>
            <a:endParaRPr lang="en-US" b="0" u="sng" dirty="0">
              <a:solidFill>
                <a:srgbClr val="0070C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6050B9F1-DCC2-8EB2-6376-007CE622A94C}"/>
              </a:ext>
            </a:extLst>
          </p:cNvPr>
          <p:cNvSpPr txBox="1"/>
          <p:nvPr/>
        </p:nvSpPr>
        <p:spPr>
          <a:xfrm>
            <a:off x="1052052" y="0"/>
            <a:ext cx="9197267" cy="923330"/>
          </a:xfrm>
          <a:prstGeom prst="rect">
            <a:avLst/>
          </a:prstGeom>
          <a:noFill/>
        </p:spPr>
        <p:txBody>
          <a:bodyPr wrap="square">
            <a:spAutoFit/>
            <a:scene3d>
              <a:camera prst="obliqueTopLeft"/>
              <a:lightRig rig="threePt" dir="t"/>
            </a:scene3d>
          </a:bodyPr>
          <a:lstStyle/>
          <a:p>
            <a:pPr algn="ct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spTree>
    <p:extLst>
      <p:ext uri="{BB962C8B-B14F-4D97-AF65-F5344CB8AC3E}">
        <p14:creationId xmlns:p14="http://schemas.microsoft.com/office/powerpoint/2010/main" val="275487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FE774-E2D2-E5D8-60AB-98A9352C2A3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2C1AFBA-3958-F023-631C-C4FC4BDBB406}"/>
              </a:ext>
            </a:extLst>
          </p:cNvPr>
          <p:cNvSpPr txBox="1"/>
          <p:nvPr/>
        </p:nvSpPr>
        <p:spPr>
          <a:xfrm>
            <a:off x="226141" y="5703161"/>
            <a:ext cx="11690555" cy="369332"/>
          </a:xfrm>
          <a:prstGeom prst="rect">
            <a:avLst/>
          </a:prstGeom>
          <a:blipFill>
            <a:blip r:embed="rId2"/>
            <a:tile tx="0" ty="0" sx="100000" sy="100000" flip="none" algn="tl"/>
          </a:blipFill>
        </p:spPr>
        <p:txBody>
          <a:bodyPr wrap="square">
            <a:spAutoFit/>
          </a:bodyPr>
          <a:lstStyle/>
          <a:p>
            <a:pPr algn="ctr"/>
            <a:r>
              <a:rPr lang="en-US" i="0" dirty="0">
                <a:ln w="0"/>
                <a:effectLst>
                  <a:outerShdw blurRad="38100" dist="19050" dir="2700000" algn="tl" rotWithShape="0">
                    <a:schemeClr val="dk1">
                      <a:alpha val="40000"/>
                    </a:schemeClr>
                  </a:outerShdw>
                </a:effectLst>
                <a:latin typeface="Roboto" panose="02000000000000000000" pitchFamily="2" charset="0"/>
              </a:rPr>
              <a:t>Adult are more likely to make fraud transaction</a:t>
            </a:r>
          </a:p>
        </p:txBody>
      </p:sp>
      <p:sp>
        <p:nvSpPr>
          <p:cNvPr id="11" name="TextBox 10">
            <a:extLst>
              <a:ext uri="{FF2B5EF4-FFF2-40B4-BE49-F238E27FC236}">
                <a16:creationId xmlns:a16="http://schemas.microsoft.com/office/drawing/2014/main" id="{03EFBA5E-F069-2241-6A09-1D4D76BFB6D2}"/>
              </a:ext>
            </a:extLst>
          </p:cNvPr>
          <p:cNvSpPr txBox="1"/>
          <p:nvPr/>
        </p:nvSpPr>
        <p:spPr>
          <a:xfrm>
            <a:off x="1052052" y="0"/>
            <a:ext cx="9197267" cy="923330"/>
          </a:xfrm>
          <a:prstGeom prst="rect">
            <a:avLst/>
          </a:prstGeom>
          <a:noFill/>
        </p:spPr>
        <p:txBody>
          <a:bodyPr wrap="square">
            <a:spAutoFit/>
            <a:scene3d>
              <a:camera prst="obliqueTopLeft"/>
              <a:lightRig rig="threePt" dir="t"/>
            </a:scene3d>
          </a:bodyPr>
          <a:lstStyle/>
          <a:p>
            <a:pPr algn="ct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pic>
        <p:nvPicPr>
          <p:cNvPr id="2050" name="Picture 2">
            <a:extLst>
              <a:ext uri="{FF2B5EF4-FFF2-40B4-BE49-F238E27FC236}">
                <a16:creationId xmlns:a16="http://schemas.microsoft.com/office/drawing/2014/main" id="{C5F2A465-FF2A-25F4-D1B1-D6880BB986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272" y="854025"/>
            <a:ext cx="11061290"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60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67ED9-D0D6-015B-B8D0-EFE7D2BF678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C2F420C-798E-08D6-E8BE-34557338471D}"/>
              </a:ext>
            </a:extLst>
          </p:cNvPr>
          <p:cNvPicPr>
            <a:picLocks noChangeAspect="1"/>
          </p:cNvPicPr>
          <p:nvPr/>
        </p:nvPicPr>
        <p:blipFill>
          <a:blip r:embed="rId2"/>
          <a:stretch>
            <a:fillRect/>
          </a:stretch>
        </p:blipFill>
        <p:spPr>
          <a:xfrm>
            <a:off x="0" y="727587"/>
            <a:ext cx="11877675" cy="5004619"/>
          </a:xfrm>
          <a:prstGeom prst="rect">
            <a:avLst/>
          </a:prstGeom>
        </p:spPr>
      </p:pic>
      <p:sp>
        <p:nvSpPr>
          <p:cNvPr id="6" name="TextBox 5">
            <a:extLst>
              <a:ext uri="{FF2B5EF4-FFF2-40B4-BE49-F238E27FC236}">
                <a16:creationId xmlns:a16="http://schemas.microsoft.com/office/drawing/2014/main" id="{36066657-4187-FC98-25B7-67D0D302A613}"/>
              </a:ext>
            </a:extLst>
          </p:cNvPr>
          <p:cNvSpPr txBox="1"/>
          <p:nvPr/>
        </p:nvSpPr>
        <p:spPr>
          <a:xfrm>
            <a:off x="1052052" y="0"/>
            <a:ext cx="9596283" cy="923330"/>
          </a:xfrm>
          <a:prstGeom prst="rect">
            <a:avLst/>
          </a:prstGeom>
          <a:noFill/>
        </p:spPr>
        <p:txBody>
          <a:bodyPr wrap="square">
            <a:spAutoFit/>
            <a:scene3d>
              <a:camera prst="obliqueTopLeft"/>
              <a:lightRig rig="threePt" dir="t"/>
            </a:scene3d>
          </a:bodyPr>
          <a:lstStyle/>
          <a:p>
            <a:pPr algn="ct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sp>
        <p:nvSpPr>
          <p:cNvPr id="11" name="TextBox 10">
            <a:extLst>
              <a:ext uri="{FF2B5EF4-FFF2-40B4-BE49-F238E27FC236}">
                <a16:creationId xmlns:a16="http://schemas.microsoft.com/office/drawing/2014/main" id="{49441619-9B33-70F2-2ABF-B63935332A0F}"/>
              </a:ext>
            </a:extLst>
          </p:cNvPr>
          <p:cNvSpPr txBox="1"/>
          <p:nvPr/>
        </p:nvSpPr>
        <p:spPr>
          <a:xfrm>
            <a:off x="462116" y="5782667"/>
            <a:ext cx="11326761" cy="369332"/>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a:spAutoFit/>
          </a:bodyPr>
          <a:lstStyle/>
          <a:p>
            <a:r>
              <a:rPr lang="en-US" b="0" dirty="0">
                <a:effectLst/>
                <a:latin typeface="Cascadia Code SemiBold" panose="020B0609020000020004" pitchFamily="49" charset="0"/>
                <a:ea typeface="Cascadia Code SemiBold" panose="020B0609020000020004" pitchFamily="49" charset="0"/>
                <a:cs typeface="Cascadia Code SemiBold" panose="020B0609020000020004" pitchFamily="49" charset="0"/>
              </a:rPr>
              <a:t>We saw that most of the fraud transaction happened for grocery_pos and shopping_net</a:t>
            </a:r>
          </a:p>
        </p:txBody>
      </p:sp>
    </p:spTree>
    <p:extLst>
      <p:ext uri="{BB962C8B-B14F-4D97-AF65-F5344CB8AC3E}">
        <p14:creationId xmlns:p14="http://schemas.microsoft.com/office/powerpoint/2010/main" val="8395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52346-D090-3815-79DE-83DE777DCC0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9D8E6AE-166D-A302-3518-AF0CD8FC3FAB}"/>
              </a:ext>
            </a:extLst>
          </p:cNvPr>
          <p:cNvSpPr txBox="1"/>
          <p:nvPr/>
        </p:nvSpPr>
        <p:spPr>
          <a:xfrm>
            <a:off x="1052052" y="0"/>
            <a:ext cx="9596283" cy="923330"/>
          </a:xfrm>
          <a:prstGeom prst="rect">
            <a:avLst/>
          </a:prstGeom>
          <a:noFill/>
        </p:spPr>
        <p:txBody>
          <a:bodyPr wrap="square">
            <a:spAutoFit/>
            <a:scene3d>
              <a:camera prst="obliqueTopLeft"/>
              <a:lightRig rig="threePt" dir="t"/>
            </a:scene3d>
          </a:bodyPr>
          <a:lstStyle/>
          <a:p>
            <a:pPr algn="ct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sp>
        <p:nvSpPr>
          <p:cNvPr id="11" name="TextBox 10">
            <a:extLst>
              <a:ext uri="{FF2B5EF4-FFF2-40B4-BE49-F238E27FC236}">
                <a16:creationId xmlns:a16="http://schemas.microsoft.com/office/drawing/2014/main" id="{DB5943DA-0A4D-4A68-CFB8-64D5204312CD}"/>
              </a:ext>
            </a:extLst>
          </p:cNvPr>
          <p:cNvSpPr txBox="1"/>
          <p:nvPr/>
        </p:nvSpPr>
        <p:spPr>
          <a:xfrm>
            <a:off x="206477" y="5595854"/>
            <a:ext cx="11818374"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gn="ctr"/>
            <a:r>
              <a:rPr lang="en-US" sz="2000" dirty="0">
                <a:latin typeface="Georgia" panose="02040502050405020303" pitchFamily="18" charset="0"/>
                <a:ea typeface="Cascadia Code SemiBold" panose="020B0609020000020004" pitchFamily="49" charset="0"/>
                <a:cs typeface="Cascadia Code SemiBold" panose="020B0609020000020004" pitchFamily="49" charset="0"/>
              </a:rPr>
              <a:t>Plotted histogram for numerical columns to understand the distribution of data</a:t>
            </a:r>
          </a:p>
        </p:txBody>
      </p:sp>
      <p:pic>
        <p:nvPicPr>
          <p:cNvPr id="1026" name="Picture 2">
            <a:extLst>
              <a:ext uri="{FF2B5EF4-FFF2-40B4-BE49-F238E27FC236}">
                <a16:creationId xmlns:a16="http://schemas.microsoft.com/office/drawing/2014/main" id="{5485E299-5764-444A-EA16-4285A08B7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07" y="884902"/>
            <a:ext cx="11846180" cy="416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70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64E01-B728-BFCD-206B-8CAE8139D37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ACE2AE6-CE9B-0658-011A-C0D22F92A9AC}"/>
              </a:ext>
            </a:extLst>
          </p:cNvPr>
          <p:cNvSpPr txBox="1"/>
          <p:nvPr/>
        </p:nvSpPr>
        <p:spPr>
          <a:xfrm>
            <a:off x="1052052" y="0"/>
            <a:ext cx="9596283" cy="923330"/>
          </a:xfrm>
          <a:prstGeom prst="rect">
            <a:avLst/>
          </a:prstGeom>
          <a:noFill/>
        </p:spPr>
        <p:txBody>
          <a:bodyPr wrap="square">
            <a:spAutoFit/>
            <a:scene3d>
              <a:camera prst="obliqueTopLeft"/>
              <a:lightRig rig="threePt" dir="t"/>
            </a:scene3d>
          </a:bodyPr>
          <a:lstStyle/>
          <a:p>
            <a:pPr algn="ct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Credit</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Card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Fraud</a:t>
            </a:r>
            <a:r>
              <a:rPr lang="en-US" sz="18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rPr>
              <a:t> </a:t>
            </a:r>
            <a:r>
              <a:rPr lang="en-US" sz="5400" b="1" dirty="0">
                <a:ln w="13462">
                  <a:solidFill>
                    <a:schemeClr val="tx1"/>
                  </a:solidFill>
                  <a:prstDash val="solid"/>
                </a:ln>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a:outerShdw dist="38100" dir="2700000" algn="bl" rotWithShape="0">
                    <a:schemeClr val="accent5"/>
                  </a:outerShdw>
                </a:effectLst>
                <a:latin typeface="Bernard MT Condensed" panose="02050806060905020404" pitchFamily="18" charset="0"/>
                <a:ea typeface="Calibri" panose="020F0502020204030204" pitchFamily="34" charset="0"/>
                <a:cs typeface="Times New Roman" panose="02020603050405020304" pitchFamily="18" charset="0"/>
              </a:rPr>
              <a:t>Detection</a:t>
            </a:r>
          </a:p>
        </p:txBody>
      </p:sp>
      <p:sp>
        <p:nvSpPr>
          <p:cNvPr id="11" name="TextBox 10">
            <a:extLst>
              <a:ext uri="{FF2B5EF4-FFF2-40B4-BE49-F238E27FC236}">
                <a16:creationId xmlns:a16="http://schemas.microsoft.com/office/drawing/2014/main" id="{22F17363-7CD1-2606-6109-6416A00C4B3B}"/>
              </a:ext>
            </a:extLst>
          </p:cNvPr>
          <p:cNvSpPr txBox="1"/>
          <p:nvPr/>
        </p:nvSpPr>
        <p:spPr>
          <a:xfrm>
            <a:off x="206477" y="5595854"/>
            <a:ext cx="11818374" cy="400110"/>
          </a:xfrm>
          <a:prstGeom prst="rect">
            <a:avLst/>
          </a:prstGeom>
          <a:solidFill>
            <a:srgbClr val="72B6A1"/>
          </a:solidFill>
          <a:effectLst>
            <a:outerShdw blurRad="50800" dist="38100" dir="2700000" algn="tl" rotWithShape="0">
              <a:prstClr val="black">
                <a:alpha val="40000"/>
              </a:prstClr>
            </a:outerShdw>
          </a:effectLst>
        </p:spPr>
        <p:txBody>
          <a:bodyPr wrap="square">
            <a:spAutoFit/>
          </a:bodyPr>
          <a:lstStyle/>
          <a:p>
            <a:r>
              <a:rPr lang="en-US" sz="2000" dirty="0">
                <a:latin typeface="Georgia" panose="02040502050405020303" pitchFamily="18" charset="0"/>
                <a:ea typeface="Cascadia Code SemiBold" panose="020B0609020000020004" pitchFamily="49" charset="0"/>
                <a:cs typeface="Cascadia Code SemiBold" panose="020B0609020000020004" pitchFamily="49" charset="0"/>
              </a:rPr>
              <a:t>We saw that most of the Fraud transactions occur most frequently on Mondays, Saturdays and Sundays</a:t>
            </a:r>
          </a:p>
        </p:txBody>
      </p:sp>
      <p:pic>
        <p:nvPicPr>
          <p:cNvPr id="1027" name="Picture 3">
            <a:extLst>
              <a:ext uri="{FF2B5EF4-FFF2-40B4-BE49-F238E27FC236}">
                <a16:creationId xmlns:a16="http://schemas.microsoft.com/office/drawing/2014/main" id="{E802C877-FD43-5533-D5F9-14DC9E9FF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62" y="890280"/>
            <a:ext cx="11709757"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7535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345</TotalTime>
  <Words>667</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Arial</vt:lpstr>
      <vt:lpstr>Arial Unicode MS</vt:lpstr>
      <vt:lpstr>Bernard MT Condensed</vt:lpstr>
      <vt:lpstr>Calibri</vt:lpstr>
      <vt:lpstr>Calibri Light</vt:lpstr>
      <vt:lpstr>Cascadia Code SemiBold</vt:lpstr>
      <vt:lpstr>Consolas</vt:lpstr>
      <vt:lpstr>Courier New</vt:lpstr>
      <vt:lpstr>Franklin Gothic Heavy</vt:lpstr>
      <vt:lpstr>Georgia</vt:lpstr>
      <vt:lpstr>Inter</vt:lpstr>
      <vt:lpstr>Roboto</vt:lpstr>
      <vt:lpstr>var(--colab-code-font-family)</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Singh</dc:creator>
  <cp:lastModifiedBy>SURYA Singh</cp:lastModifiedBy>
  <cp:revision>5</cp:revision>
  <dcterms:created xsi:type="dcterms:W3CDTF">2023-03-20T11:19:59Z</dcterms:created>
  <dcterms:modified xsi:type="dcterms:W3CDTF">2024-02-20T18:06:53Z</dcterms:modified>
</cp:coreProperties>
</file>