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27"/>
  </p:normalViewPr>
  <p:slideViewPr>
    <p:cSldViewPr snapToGrid="0" snapToObjects="1">
      <p:cViewPr varScale="1">
        <p:scale>
          <a:sx n="49" d="100"/>
          <a:sy n="49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5D1-4405-614A-85C2-50B2D0F573C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4313-A130-DC4F-AAAA-9E59951F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95385" cy="24830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77" y="0"/>
            <a:ext cx="3884023" cy="24830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556332" y="1241545"/>
            <a:ext cx="4542639" cy="19527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7674" y="1366722"/>
            <a:ext cx="289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Hyper-scanning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6" y="2483090"/>
            <a:ext cx="830365" cy="19994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09" y="2516608"/>
            <a:ext cx="830365" cy="199943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556330" y="3651524"/>
            <a:ext cx="4542639" cy="19527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7672" y="2961099"/>
            <a:ext cx="289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Complete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7672" y="3813359"/>
            <a:ext cx="289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Collaborate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58" y="4719125"/>
            <a:ext cx="1860878" cy="2138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64" y="4719124"/>
            <a:ext cx="1860878" cy="21388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3556329" y="5788561"/>
            <a:ext cx="4542639" cy="19527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8894" y="5078690"/>
            <a:ext cx="309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Brain</a:t>
            </a:r>
            <a:r>
              <a:rPr lang="zh-TW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Interaction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5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2018-01-28T06:54:20Z</dcterms:created>
  <dcterms:modified xsi:type="dcterms:W3CDTF">2018-01-28T08:00:35Z</dcterms:modified>
</cp:coreProperties>
</file>