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5394" autoAdjust="0"/>
  </p:normalViewPr>
  <p:slideViewPr>
    <p:cSldViewPr snapToGrid="0">
      <p:cViewPr>
        <p:scale>
          <a:sx n="88" d="100"/>
          <a:sy n="88" d="100"/>
        </p:scale>
        <p:origin x="344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7D2108-CB95-9BD6-49F5-B06805ECC58A}"/>
              </a:ext>
            </a:extLst>
          </p:cNvPr>
          <p:cNvGrpSpPr/>
          <p:nvPr/>
        </p:nvGrpSpPr>
        <p:grpSpPr>
          <a:xfrm>
            <a:off x="370114" y="841829"/>
            <a:ext cx="3135086" cy="4550229"/>
            <a:chOff x="370114" y="841829"/>
            <a:chExt cx="3135086" cy="4550229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EB76DB0-6577-3427-67C9-362CF4C82806}"/>
                </a:ext>
              </a:extLst>
            </p:cNvPr>
            <p:cNvSpPr/>
            <p:nvPr/>
          </p:nvSpPr>
          <p:spPr>
            <a:xfrm flipH="1">
              <a:off x="776515" y="1299029"/>
              <a:ext cx="2206172" cy="4093029"/>
            </a:xfrm>
            <a:prstGeom prst="parallelogram">
              <a:avLst>
                <a:gd name="adj" fmla="val 1710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FAU: Capturing key frames with facial action units’ intensity.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B1E921-6D3F-5268-0447-777BCB18CA3E}"/>
                </a:ext>
              </a:extLst>
            </p:cNvPr>
            <p:cNvSpPr txBox="1"/>
            <p:nvPr/>
          </p:nvSpPr>
          <p:spPr>
            <a:xfrm>
              <a:off x="370114" y="841829"/>
              <a:ext cx="313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Video Input &amp; </a:t>
              </a:r>
              <a:r>
                <a:rPr lang="zh-CN" altLang="en-US" b="1" dirty="0"/>
                <a:t> </a:t>
              </a:r>
              <a:r>
                <a:rPr lang="en-US" altLang="zh-CN" b="1" dirty="0"/>
                <a:t>Processing</a:t>
              </a:r>
              <a:endParaRPr lang="en-US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705403-91A3-D71D-A0B1-4C51051F1E61}"/>
              </a:ext>
            </a:extLst>
          </p:cNvPr>
          <p:cNvGrpSpPr/>
          <p:nvPr/>
        </p:nvGrpSpPr>
        <p:grpSpPr>
          <a:xfrm>
            <a:off x="2764971" y="841830"/>
            <a:ext cx="3135086" cy="4550228"/>
            <a:chOff x="493483" y="841829"/>
            <a:chExt cx="3135086" cy="4550228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7B31B1F-C4B8-B2F5-D91C-7BC9B1282181}"/>
                </a:ext>
              </a:extLst>
            </p:cNvPr>
            <p:cNvSpPr/>
            <p:nvPr/>
          </p:nvSpPr>
          <p:spPr>
            <a:xfrm flipH="1">
              <a:off x="943429" y="1299028"/>
              <a:ext cx="2561771" cy="4093029"/>
            </a:xfrm>
            <a:prstGeom prst="parallelogram">
              <a:avLst>
                <a:gd name="adj" fmla="val 16615"/>
              </a:avLst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ViViT</a:t>
              </a:r>
              <a:r>
                <a:rPr lang="en-US" b="1" dirty="0"/>
                <a:t>: Distill video information with spatial and temporal transformer and classify on class label.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AEBBC8-5CF4-06D1-15FC-62452040AFCE}"/>
                </a:ext>
              </a:extLst>
            </p:cNvPr>
            <p:cNvSpPr txBox="1"/>
            <p:nvPr/>
          </p:nvSpPr>
          <p:spPr>
            <a:xfrm>
              <a:off x="493483" y="841829"/>
              <a:ext cx="313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ViViT</a:t>
              </a:r>
              <a:r>
                <a:rPr lang="en-US" altLang="zh-CN" b="1" dirty="0"/>
                <a:t> Model</a:t>
              </a:r>
              <a:endParaRPr lang="en-US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D83FE3-5155-5751-F47D-2E3F7458DE6A}"/>
              </a:ext>
            </a:extLst>
          </p:cNvPr>
          <p:cNvGrpSpPr/>
          <p:nvPr/>
        </p:nvGrpSpPr>
        <p:grpSpPr>
          <a:xfrm>
            <a:off x="5791201" y="841829"/>
            <a:ext cx="3432629" cy="4550229"/>
            <a:chOff x="522513" y="841829"/>
            <a:chExt cx="3432629" cy="4550229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D042C92F-6886-AE5A-F17C-16ABAA70E14F}"/>
                </a:ext>
              </a:extLst>
            </p:cNvPr>
            <p:cNvSpPr/>
            <p:nvPr/>
          </p:nvSpPr>
          <p:spPr>
            <a:xfrm flipH="1">
              <a:off x="696683" y="1299029"/>
              <a:ext cx="3258459" cy="4093029"/>
            </a:xfrm>
            <a:prstGeom prst="parallelogram">
              <a:avLst>
                <a:gd name="adj" fmla="val 1347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/>
                <a:t>Outputs</a:t>
              </a:r>
            </a:p>
            <a:p>
              <a:pPr algn="ctr"/>
              <a:endParaRPr lang="en-US" b="1" u="sng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b="1" dirty="0"/>
                <a:t>Label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b="1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b="1" dirty="0"/>
                <a:t>Model Confidence</a:t>
              </a:r>
            </a:p>
            <a:p>
              <a:pPr algn="ctr"/>
              <a:endParaRPr lang="en-US" b="1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b="1" dirty="0"/>
                <a:t>Face Segmentation</a:t>
              </a:r>
            </a:p>
            <a:p>
              <a:pPr algn="ctr"/>
              <a:endParaRPr lang="en-US" b="1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b="1" dirty="0"/>
                <a:t>Emotion Analysis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9452C4-7119-531B-A1F0-792DE8311F32}"/>
                </a:ext>
              </a:extLst>
            </p:cNvPr>
            <p:cNvSpPr txBox="1"/>
            <p:nvPr/>
          </p:nvSpPr>
          <p:spPr>
            <a:xfrm>
              <a:off x="522513" y="841829"/>
              <a:ext cx="313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Prediction Interpretation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Engaging the audience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{CCAEE4F6-2064-4ADA-A4BC-A3E380BC2348}tf16411248_win32</Template>
  <TotalTime>15</TotalTime>
  <Words>452</Words>
  <Application>Microsoft Office PowerPoint</Application>
  <PresentationFormat>Widescreen</PresentationFormat>
  <Paragraphs>127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 Light</vt:lpstr>
      <vt:lpstr>Calibri</vt:lpstr>
      <vt:lpstr>Posterama</vt:lpstr>
      <vt:lpstr>Custom</vt:lpstr>
      <vt:lpstr>Basic presentation</vt:lpstr>
      <vt:lpstr>PowerPoint Presentation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Navigating Q&amp;A sessions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Che Ting Meng</dc:creator>
  <cp:lastModifiedBy>Che Ting Meng</cp:lastModifiedBy>
  <cp:revision>1</cp:revision>
  <dcterms:created xsi:type="dcterms:W3CDTF">2024-04-15T16:17:52Z</dcterms:created>
  <dcterms:modified xsi:type="dcterms:W3CDTF">2024-04-15T16:33:00Z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