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2384" y="-112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19/08/16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VR helmet and press Return.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aim at target.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190</Words>
  <Application>Microsoft Macintosh PowerPoint</Application>
  <PresentationFormat>Personnalisé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52</cp:revision>
  <dcterms:created xsi:type="dcterms:W3CDTF">2016-06-10T17:19:16Z</dcterms:created>
  <dcterms:modified xsi:type="dcterms:W3CDTF">2016-08-19T04:46:04Z</dcterms:modified>
</cp:coreProperties>
</file>