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8" r:id="rId3"/>
    <p:sldId id="269" r:id="rId4"/>
    <p:sldId id="270" r:id="rId5"/>
  </p:sldIdLst>
  <p:sldSz cx="18434050" cy="18434050"/>
  <p:notesSz cx="6858000" cy="9144000"/>
  <p:defaultTextStyle>
    <a:defPPr>
      <a:defRPr lang="fr-FR"/>
    </a:defPPr>
    <a:lvl1pPr marL="0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53343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106686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60029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213372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66715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320058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73402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426745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39" d="100"/>
          <a:sy n="39" d="100"/>
        </p:scale>
        <p:origin x="-2360" y="-96"/>
      </p:cViewPr>
      <p:guideLst>
        <p:guide orient="horz" pos="5806"/>
        <p:guide pos="58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82554" y="5726505"/>
            <a:ext cx="15668943" cy="395137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765108" y="10445962"/>
            <a:ext cx="12903835" cy="47109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53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0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60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213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66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320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73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426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6/28/16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5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6/28/16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8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3364686" y="738218"/>
            <a:ext cx="4147661" cy="1572868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21702" y="738218"/>
            <a:ext cx="12135750" cy="1572868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6/28/16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9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6/28/16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7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6163" y="11845585"/>
            <a:ext cx="15668943" cy="3661207"/>
          </a:xfrm>
        </p:spPr>
        <p:txBody>
          <a:bodyPr anchor="t"/>
          <a:lstStyle>
            <a:lvl1pPr algn="l">
              <a:defRPr sz="9200" b="1" cap="all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56163" y="7813138"/>
            <a:ext cx="15668943" cy="4032447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53343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106686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600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21337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6671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32005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7340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42674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6/28/16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0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21703" y="4301280"/>
            <a:ext cx="8141705" cy="12165621"/>
          </a:xfrm>
        </p:spPr>
        <p:txBody>
          <a:bodyPr/>
          <a:lstStyle>
            <a:lvl1pPr>
              <a:defRPr sz="65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370642" y="4301280"/>
            <a:ext cx="8141705" cy="12165621"/>
          </a:xfrm>
        </p:spPr>
        <p:txBody>
          <a:bodyPr/>
          <a:lstStyle>
            <a:lvl1pPr>
              <a:defRPr sz="65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6/28/16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6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21702" y="4126327"/>
            <a:ext cx="8144907" cy="1719657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53343" indent="0">
              <a:buNone/>
              <a:defRPr sz="4600" b="1"/>
            </a:lvl2pPr>
            <a:lvl3pPr marL="2106686" indent="0">
              <a:buNone/>
              <a:defRPr sz="4100" b="1"/>
            </a:lvl3pPr>
            <a:lvl4pPr marL="3160029" indent="0">
              <a:buNone/>
              <a:defRPr sz="3700" b="1"/>
            </a:lvl4pPr>
            <a:lvl5pPr marL="4213372" indent="0">
              <a:buNone/>
              <a:defRPr sz="3700" b="1"/>
            </a:lvl5pPr>
            <a:lvl6pPr marL="5266715" indent="0">
              <a:buNone/>
              <a:defRPr sz="3700" b="1"/>
            </a:lvl6pPr>
            <a:lvl7pPr marL="6320058" indent="0">
              <a:buNone/>
              <a:defRPr sz="3700" b="1"/>
            </a:lvl7pPr>
            <a:lvl8pPr marL="7373402" indent="0">
              <a:buNone/>
              <a:defRPr sz="3700" b="1"/>
            </a:lvl8pPr>
            <a:lvl9pPr marL="8426745" indent="0">
              <a:buNone/>
              <a:defRPr sz="37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21702" y="5845983"/>
            <a:ext cx="8144907" cy="10620916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9364242" y="4126327"/>
            <a:ext cx="8148106" cy="1719657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53343" indent="0">
              <a:buNone/>
              <a:defRPr sz="4600" b="1"/>
            </a:lvl2pPr>
            <a:lvl3pPr marL="2106686" indent="0">
              <a:buNone/>
              <a:defRPr sz="4100" b="1"/>
            </a:lvl3pPr>
            <a:lvl4pPr marL="3160029" indent="0">
              <a:buNone/>
              <a:defRPr sz="3700" b="1"/>
            </a:lvl4pPr>
            <a:lvl5pPr marL="4213372" indent="0">
              <a:buNone/>
              <a:defRPr sz="3700" b="1"/>
            </a:lvl5pPr>
            <a:lvl6pPr marL="5266715" indent="0">
              <a:buNone/>
              <a:defRPr sz="3700" b="1"/>
            </a:lvl6pPr>
            <a:lvl7pPr marL="6320058" indent="0">
              <a:buNone/>
              <a:defRPr sz="3700" b="1"/>
            </a:lvl7pPr>
            <a:lvl8pPr marL="7373402" indent="0">
              <a:buNone/>
              <a:defRPr sz="3700" b="1"/>
            </a:lvl8pPr>
            <a:lvl9pPr marL="8426745" indent="0">
              <a:buNone/>
              <a:defRPr sz="37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9364242" y="5845983"/>
            <a:ext cx="8148106" cy="10620916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6/28/16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4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6/28/16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8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6/28/16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6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1704" y="733948"/>
            <a:ext cx="6064675" cy="3123547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207201" y="733950"/>
            <a:ext cx="10305146" cy="15732951"/>
          </a:xfrm>
        </p:spPr>
        <p:txBody>
          <a:bodyPr/>
          <a:lstStyle>
            <a:lvl1pPr>
              <a:defRPr sz="7400"/>
            </a:lvl1pPr>
            <a:lvl2pPr>
              <a:defRPr sz="65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21704" y="3857497"/>
            <a:ext cx="6064675" cy="12609404"/>
          </a:xfrm>
        </p:spPr>
        <p:txBody>
          <a:bodyPr/>
          <a:lstStyle>
            <a:lvl1pPr marL="0" indent="0">
              <a:buNone/>
              <a:defRPr sz="3200"/>
            </a:lvl1pPr>
            <a:lvl2pPr marL="1053343" indent="0">
              <a:buNone/>
              <a:defRPr sz="2800"/>
            </a:lvl2pPr>
            <a:lvl3pPr marL="2106686" indent="0">
              <a:buNone/>
              <a:defRPr sz="2300"/>
            </a:lvl3pPr>
            <a:lvl4pPr marL="3160029" indent="0">
              <a:buNone/>
              <a:defRPr sz="2100"/>
            </a:lvl4pPr>
            <a:lvl5pPr marL="4213372" indent="0">
              <a:buNone/>
              <a:defRPr sz="2100"/>
            </a:lvl5pPr>
            <a:lvl6pPr marL="5266715" indent="0">
              <a:buNone/>
              <a:defRPr sz="2100"/>
            </a:lvl6pPr>
            <a:lvl7pPr marL="6320058" indent="0">
              <a:buNone/>
              <a:defRPr sz="2100"/>
            </a:lvl7pPr>
            <a:lvl8pPr marL="7373402" indent="0">
              <a:buNone/>
              <a:defRPr sz="2100"/>
            </a:lvl8pPr>
            <a:lvl9pPr marL="8426745" indent="0">
              <a:buNone/>
              <a:defRPr sz="2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6/28/16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5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13203" y="12903835"/>
            <a:ext cx="11060430" cy="1523371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613203" y="1647117"/>
            <a:ext cx="11060430" cy="11060430"/>
          </a:xfrm>
        </p:spPr>
        <p:txBody>
          <a:bodyPr/>
          <a:lstStyle>
            <a:lvl1pPr marL="0" indent="0">
              <a:buNone/>
              <a:defRPr sz="7400"/>
            </a:lvl1pPr>
            <a:lvl2pPr marL="1053343" indent="0">
              <a:buNone/>
              <a:defRPr sz="6500"/>
            </a:lvl2pPr>
            <a:lvl3pPr marL="2106686" indent="0">
              <a:buNone/>
              <a:defRPr sz="5500"/>
            </a:lvl3pPr>
            <a:lvl4pPr marL="3160029" indent="0">
              <a:buNone/>
              <a:defRPr sz="4600"/>
            </a:lvl4pPr>
            <a:lvl5pPr marL="4213372" indent="0">
              <a:buNone/>
              <a:defRPr sz="4600"/>
            </a:lvl5pPr>
            <a:lvl6pPr marL="5266715" indent="0">
              <a:buNone/>
              <a:defRPr sz="4600"/>
            </a:lvl6pPr>
            <a:lvl7pPr marL="6320058" indent="0">
              <a:buNone/>
              <a:defRPr sz="4600"/>
            </a:lvl7pPr>
            <a:lvl8pPr marL="7373402" indent="0">
              <a:buNone/>
              <a:defRPr sz="4600"/>
            </a:lvl8pPr>
            <a:lvl9pPr marL="8426745" indent="0">
              <a:buNone/>
              <a:defRPr sz="46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613203" y="14427206"/>
            <a:ext cx="11060430" cy="2163439"/>
          </a:xfrm>
        </p:spPr>
        <p:txBody>
          <a:bodyPr/>
          <a:lstStyle>
            <a:lvl1pPr marL="0" indent="0">
              <a:buNone/>
              <a:defRPr sz="3200"/>
            </a:lvl1pPr>
            <a:lvl2pPr marL="1053343" indent="0">
              <a:buNone/>
              <a:defRPr sz="2800"/>
            </a:lvl2pPr>
            <a:lvl3pPr marL="2106686" indent="0">
              <a:buNone/>
              <a:defRPr sz="2300"/>
            </a:lvl3pPr>
            <a:lvl4pPr marL="3160029" indent="0">
              <a:buNone/>
              <a:defRPr sz="2100"/>
            </a:lvl4pPr>
            <a:lvl5pPr marL="4213372" indent="0">
              <a:buNone/>
              <a:defRPr sz="2100"/>
            </a:lvl5pPr>
            <a:lvl6pPr marL="5266715" indent="0">
              <a:buNone/>
              <a:defRPr sz="2100"/>
            </a:lvl6pPr>
            <a:lvl7pPr marL="6320058" indent="0">
              <a:buNone/>
              <a:defRPr sz="2100"/>
            </a:lvl7pPr>
            <a:lvl8pPr marL="7373402" indent="0">
              <a:buNone/>
              <a:defRPr sz="2100"/>
            </a:lvl8pPr>
            <a:lvl9pPr marL="8426745" indent="0">
              <a:buNone/>
              <a:defRPr sz="2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6/28/16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7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21703" y="738217"/>
            <a:ext cx="16590645" cy="3072342"/>
          </a:xfrm>
          <a:prstGeom prst="rect">
            <a:avLst/>
          </a:prstGeom>
        </p:spPr>
        <p:txBody>
          <a:bodyPr vert="horz" lIns="210669" tIns="105334" rIns="210669" bIns="105334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21703" y="4301280"/>
            <a:ext cx="16590645" cy="12165621"/>
          </a:xfrm>
          <a:prstGeom prst="rect">
            <a:avLst/>
          </a:prstGeom>
        </p:spPr>
        <p:txBody>
          <a:bodyPr vert="horz" lIns="210669" tIns="105334" rIns="210669" bIns="105334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21703" y="17085635"/>
            <a:ext cx="4301278" cy="981442"/>
          </a:xfrm>
          <a:prstGeom prst="rect">
            <a:avLst/>
          </a:prstGeom>
        </p:spPr>
        <p:txBody>
          <a:bodyPr vert="horz" lIns="210669" tIns="105334" rIns="210669" bIns="105334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FEDF0-7D14-9E44-B4F2-968D163D1479}" type="datetimeFigureOut">
              <a:rPr lang="fr-FR" smtClean="0"/>
              <a:t>6/28/16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298301" y="17085635"/>
            <a:ext cx="5837449" cy="981442"/>
          </a:xfrm>
          <a:prstGeom prst="rect">
            <a:avLst/>
          </a:prstGeom>
        </p:spPr>
        <p:txBody>
          <a:bodyPr vert="horz" lIns="210669" tIns="105334" rIns="210669" bIns="105334" rtlCol="0" anchor="ctr"/>
          <a:lstStyle>
            <a:lvl1pPr algn="ct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3211069" y="17085635"/>
            <a:ext cx="4301278" cy="981442"/>
          </a:xfrm>
          <a:prstGeom prst="rect">
            <a:avLst/>
          </a:prstGeom>
        </p:spPr>
        <p:txBody>
          <a:bodyPr vert="horz" lIns="210669" tIns="105334" rIns="210669" bIns="105334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6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3343" rtl="0" eaLnBrk="1" latinLnBrk="0" hangingPunct="1">
        <a:spcBef>
          <a:spcPct val="0"/>
        </a:spcBef>
        <a:buNone/>
        <a:defRPr sz="1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90007" indent="-790007" algn="l" defTabSz="1053343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11683" indent="-658339" algn="l" defTabSz="1053343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33358" indent="-526672" algn="l" defTabSz="1053343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86701" indent="-526672" algn="l" defTabSz="1053343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40044" indent="-526672" algn="l" defTabSz="1053343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93387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846730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00073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953416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53343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106686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60029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213372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66715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320058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73402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426745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cap="small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1"/>
                </a:solidFill>
              </a:rPr>
              <a:t>  Ready </a:t>
            </a:r>
            <a:r>
              <a:rPr lang="en-US" sz="23900" b="1" cap="small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1"/>
                </a:solidFill>
              </a:rPr>
              <a:t>to start next trial.</a:t>
            </a:r>
            <a:endParaRPr lang="en-US" sz="23900" b="1" cap="small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cap="small" spc="300" dirty="0">
                <a:ln w="12700">
                  <a:noFill/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cap="small" spc="300" dirty="0">
              <a:ln w="12700">
                <a:noFill/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763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cap="small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1"/>
                </a:solidFill>
              </a:rPr>
              <a:t>Trial block completed.</a:t>
            </a:r>
            <a:endParaRPr lang="en-US" sz="23900" b="1" cap="small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cap="small" spc="300" dirty="0">
                <a:ln w="12700">
                  <a:noFill/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cap="small" spc="300" dirty="0">
              <a:ln w="12700">
                <a:noFill/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0264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cap="small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1"/>
                </a:solidFill>
              </a:rPr>
              <a:t>Head tilt was not constant.</a:t>
            </a:r>
            <a:endParaRPr lang="en-US" sz="23900" b="1" cap="small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cap="small" spc="300" dirty="0">
                <a:ln w="12700">
                  <a:noFill/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cap="small" spc="300" dirty="0">
              <a:ln w="12700">
                <a:noFill/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0264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cap="small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1"/>
                </a:solidFill>
              </a:rPr>
              <a:t>Time limit was exceeded.</a:t>
            </a:r>
            <a:endParaRPr lang="en-US" sz="23900" b="1" cap="small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cap="small" spc="300" dirty="0">
                <a:ln w="12700">
                  <a:noFill/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cap="small" spc="300" dirty="0">
              <a:ln w="12700">
                <a:noFill/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02644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50</Words>
  <Application>Microsoft Macintosh PowerPoint</Application>
  <PresentationFormat>Personnalisé</PresentationFormat>
  <Paragraphs>8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>CNRS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Joe McIntyre</dc:creator>
  <cp:lastModifiedBy>Joe McIntyre</cp:lastModifiedBy>
  <cp:revision>32</cp:revision>
  <dcterms:created xsi:type="dcterms:W3CDTF">2016-06-10T17:19:16Z</dcterms:created>
  <dcterms:modified xsi:type="dcterms:W3CDTF">2016-06-28T10:25:27Z</dcterms:modified>
</cp:coreProperties>
</file>