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8434050" cy="18434050"/>
  <p:notesSz cx="6858000" cy="9144000"/>
  <p:defaultTextStyle>
    <a:defPPr>
      <a:defRPr lang="fr-FR"/>
    </a:defPPr>
    <a:lvl1pPr marL="0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53343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106686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60029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21337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6671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320058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7340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42674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8" d="100"/>
          <a:sy n="38" d="100"/>
        </p:scale>
        <p:origin x="-2384" y="-112"/>
      </p:cViewPr>
      <p:guideLst>
        <p:guide orient="horz" pos="5806"/>
        <p:guide pos="58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2554" y="5726505"/>
            <a:ext cx="15668943" cy="395137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65108" y="10445962"/>
            <a:ext cx="12903835" cy="4710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66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2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7/2/16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7/2/16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364686" y="738218"/>
            <a:ext cx="4147661" cy="1572868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21702" y="738218"/>
            <a:ext cx="12135750" cy="1572868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7/2/16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7/2/16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163" y="11845585"/>
            <a:ext cx="15668943" cy="3661207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6163" y="7813138"/>
            <a:ext cx="15668943" cy="403244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5334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1066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600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2133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6671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3200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7340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42674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7/2/16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1703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370642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7/2/16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6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2" y="4126327"/>
            <a:ext cx="8144907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1702" y="5845983"/>
            <a:ext cx="8144907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364242" y="4126327"/>
            <a:ext cx="8148106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364242" y="5845983"/>
            <a:ext cx="8148106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7/2/16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7/2/16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8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7/2/16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1704" y="733948"/>
            <a:ext cx="6064675" cy="312354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07201" y="733950"/>
            <a:ext cx="10305146" cy="15732951"/>
          </a:xfrm>
        </p:spPr>
        <p:txBody>
          <a:bodyPr/>
          <a:lstStyle>
            <a:lvl1pPr>
              <a:defRPr sz="7400"/>
            </a:lvl1pPr>
            <a:lvl2pPr>
              <a:defRPr sz="65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21704" y="3857497"/>
            <a:ext cx="6064675" cy="12609404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7/2/16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3203" y="12903835"/>
            <a:ext cx="11060430" cy="152337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613203" y="1647117"/>
            <a:ext cx="11060430" cy="11060430"/>
          </a:xfrm>
        </p:spPr>
        <p:txBody>
          <a:bodyPr/>
          <a:lstStyle>
            <a:lvl1pPr marL="0" indent="0">
              <a:buNone/>
              <a:defRPr sz="7400"/>
            </a:lvl1pPr>
            <a:lvl2pPr marL="1053343" indent="0">
              <a:buNone/>
              <a:defRPr sz="6500"/>
            </a:lvl2pPr>
            <a:lvl3pPr marL="2106686" indent="0">
              <a:buNone/>
              <a:defRPr sz="5500"/>
            </a:lvl3pPr>
            <a:lvl4pPr marL="3160029" indent="0">
              <a:buNone/>
              <a:defRPr sz="4600"/>
            </a:lvl4pPr>
            <a:lvl5pPr marL="4213372" indent="0">
              <a:buNone/>
              <a:defRPr sz="4600"/>
            </a:lvl5pPr>
            <a:lvl6pPr marL="5266715" indent="0">
              <a:buNone/>
              <a:defRPr sz="4600"/>
            </a:lvl6pPr>
            <a:lvl7pPr marL="6320058" indent="0">
              <a:buNone/>
              <a:defRPr sz="4600"/>
            </a:lvl7pPr>
            <a:lvl8pPr marL="7373402" indent="0">
              <a:buNone/>
              <a:defRPr sz="4600"/>
            </a:lvl8pPr>
            <a:lvl9pPr marL="8426745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613203" y="14427206"/>
            <a:ext cx="11060430" cy="2163439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7/2/16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21703" y="738217"/>
            <a:ext cx="16590645" cy="3072342"/>
          </a:xfrm>
          <a:prstGeom prst="rect">
            <a:avLst/>
          </a:prstGeom>
        </p:spPr>
        <p:txBody>
          <a:bodyPr vert="horz" lIns="210669" tIns="105334" rIns="210669" bIns="105334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3" y="4301280"/>
            <a:ext cx="16590645" cy="12165621"/>
          </a:xfrm>
          <a:prstGeom prst="rect">
            <a:avLst/>
          </a:prstGeom>
        </p:spPr>
        <p:txBody>
          <a:bodyPr vert="horz" lIns="210669" tIns="105334" rIns="210669" bIns="10533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1703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EDF0-7D14-9E44-B4F2-968D163D1479}" type="datetimeFigureOut">
              <a:rPr lang="fr-FR" smtClean="0"/>
              <a:t>7/2/16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98301" y="17085635"/>
            <a:ext cx="5837449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211069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6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3343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007" indent="-790007" algn="l" defTabSz="105334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1683" indent="-658339" algn="l" defTabSz="105334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358" indent="-526672" algn="l" defTabSz="105334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6701" indent="-526672" algn="l" defTabSz="105334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40044" indent="-526672" algn="l" defTabSz="105334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93387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46730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00073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53416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343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106686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029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1337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6671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320058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7340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42674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 Ready to start next trial.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63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Trial block completed.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Doff HMD and press ‘Return’.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Head tilt </a:t>
            </a:r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not maintained.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Time limit exceeded.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Failed to lower </a:t>
            </a:r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arm in time.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4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Failed to </a:t>
            </a:r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Raise arm in time.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44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Time </a:t>
            </a:r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to tilt head</a:t>
            </a:r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 </a:t>
            </a:r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exceeded.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Time </a:t>
            </a:r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to respond exceeded</a:t>
            </a:r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102</Words>
  <Application>Microsoft Macintosh PowerPoint</Application>
  <PresentationFormat>Personnalisé</PresentationFormat>
  <Paragraphs>16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 McIntyre</dc:creator>
  <cp:lastModifiedBy>Joe McIntyre</cp:lastModifiedBy>
  <cp:revision>39</cp:revision>
  <dcterms:created xsi:type="dcterms:W3CDTF">2016-06-10T17:19:16Z</dcterms:created>
  <dcterms:modified xsi:type="dcterms:W3CDTF">2016-07-02T10:45:40Z</dcterms:modified>
</cp:coreProperties>
</file>