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3" r:id="rId3"/>
    <p:sldId id="268" r:id="rId4"/>
    <p:sldId id="276" r:id="rId5"/>
    <p:sldId id="271" r:id="rId6"/>
    <p:sldId id="277" r:id="rId7"/>
    <p:sldId id="272" r:id="rId8"/>
    <p:sldId id="269" r:id="rId9"/>
    <p:sldId id="273" r:id="rId10"/>
    <p:sldId id="274" r:id="rId11"/>
    <p:sldId id="270" r:id="rId12"/>
    <p:sldId id="279" r:id="rId13"/>
    <p:sldId id="278" r:id="rId14"/>
    <p:sldId id="280" r:id="rId15"/>
    <p:sldId id="281" r:id="rId16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2360" y="-96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17/08/16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17/08/16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17/08/16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17/08/16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17/08/16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17/08/16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17/08/16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17/08/16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17/08/16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17/08/16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17/08/16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17/08/16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3838" y="3302163"/>
            <a:ext cx="13353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the source images for the circular prompts used by the </a:t>
            </a:r>
            <a:r>
              <a:rPr lang="en-US" dirty="0" err="1" smtClean="0"/>
              <a:t>Grasp.exe</a:t>
            </a:r>
            <a:r>
              <a:rPr lang="en-US" dirty="0" smtClean="0"/>
              <a:t> program.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GraspBMP.mak</a:t>
            </a:r>
            <a:r>
              <a:rPr lang="en-US" dirty="0" smtClean="0"/>
              <a:t> for instructions on how to convert this file into the .bmp files needed by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Time to respond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Time limit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Time to rotate hand exceeded.</a:t>
            </a:r>
            <a:endParaRPr lang="en-US" sz="23900" b="1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Hand raised too soon.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Hand should not be raised.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2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Straighten head on shoulders.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5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Doff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VR helmet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 press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Return.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 6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Lower Hand   Lower Hand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8" idx="1"/>
            <a:endCxn id="18" idx="5"/>
          </p:cNvCxnSpPr>
          <p:nvPr/>
        </p:nvCxnSpPr>
        <p:spPr>
          <a:xfrm>
            <a:off x="6416883" y="6416882"/>
            <a:ext cx="5600285" cy="5600286"/>
          </a:xfrm>
          <a:prstGeom prst="line">
            <a:avLst/>
          </a:prstGeom>
          <a:ln w="3048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5257026" y="5257025"/>
            <a:ext cx="7919999" cy="7920000"/>
          </a:xfrm>
          <a:prstGeom prst="ellipse">
            <a:avLst/>
          </a:prstGeom>
          <a:noFill/>
          <a:ln w="3048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208698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Time to lower hand exceeded.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rgbClr val="77933C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54179"/>
              </a:avLst>
            </a:prstTxWarp>
            <a:spAutoFit/>
          </a:bodyPr>
          <a:lstStyle/>
          <a:p>
            <a:pPr algn="ctr"/>
            <a:r>
              <a:rPr lang="en-US" sz="23900" b="1" spc="-3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Raise hand and aim at target.</a:t>
            </a:r>
            <a:endParaRPr lang="en-US" sz="23900" b="1" spc="-300" dirty="0">
              <a:ln w="12700">
                <a:solidFill>
                  <a:srgbClr val="FFFFFF"/>
                </a:solidFill>
                <a:prstDash val="solid"/>
              </a:ln>
              <a:solidFill>
                <a:srgbClr val="77933C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4897026" y="4897026"/>
            <a:ext cx="8639998" cy="8639999"/>
          </a:xfrm>
          <a:prstGeom prst="ellipse">
            <a:avLst/>
          </a:prstGeom>
          <a:noFill/>
          <a:ln w="3048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5805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Time to raise hand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77933C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160012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Head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 not 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maintained.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77933C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309590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4718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Time to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 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head 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190</Words>
  <Application>Microsoft Macintosh PowerPoint</Application>
  <PresentationFormat>Personnalisé</PresentationFormat>
  <Paragraphs>29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51</cp:revision>
  <dcterms:created xsi:type="dcterms:W3CDTF">2016-06-10T17:19:16Z</dcterms:created>
  <dcterms:modified xsi:type="dcterms:W3CDTF">2016-08-17T04:21:45Z</dcterms:modified>
</cp:coreProperties>
</file>